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6" r:id="rId1"/>
    <p:sldMasterId id="2147483798" r:id="rId2"/>
  </p:sldMasterIdLst>
  <p:notesMasterIdLst>
    <p:notesMasterId r:id="rId46"/>
  </p:notesMasterIdLst>
  <p:sldIdLst>
    <p:sldId id="256" r:id="rId3"/>
    <p:sldId id="382" r:id="rId4"/>
    <p:sldId id="265" r:id="rId5"/>
    <p:sldId id="289" r:id="rId6"/>
    <p:sldId id="257" r:id="rId7"/>
    <p:sldId id="333" r:id="rId8"/>
    <p:sldId id="262" r:id="rId9"/>
    <p:sldId id="329" r:id="rId10"/>
    <p:sldId id="395" r:id="rId11"/>
    <p:sldId id="397" r:id="rId12"/>
    <p:sldId id="336" r:id="rId13"/>
    <p:sldId id="337" r:id="rId14"/>
    <p:sldId id="288" r:id="rId15"/>
    <p:sldId id="263" r:id="rId16"/>
    <p:sldId id="302" r:id="rId17"/>
    <p:sldId id="286" r:id="rId18"/>
    <p:sldId id="334" r:id="rId19"/>
    <p:sldId id="326" r:id="rId20"/>
    <p:sldId id="335" r:id="rId21"/>
    <p:sldId id="356" r:id="rId22"/>
    <p:sldId id="342" r:id="rId23"/>
    <p:sldId id="343" r:id="rId24"/>
    <p:sldId id="344" r:id="rId25"/>
    <p:sldId id="398" r:id="rId26"/>
    <p:sldId id="399" r:id="rId27"/>
    <p:sldId id="401" r:id="rId28"/>
    <p:sldId id="357" r:id="rId29"/>
    <p:sldId id="305" r:id="rId30"/>
    <p:sldId id="306" r:id="rId31"/>
    <p:sldId id="387" r:id="rId32"/>
    <p:sldId id="388" r:id="rId33"/>
    <p:sldId id="391" r:id="rId34"/>
    <p:sldId id="390" r:id="rId35"/>
    <p:sldId id="393" r:id="rId36"/>
    <p:sldId id="392" r:id="rId37"/>
    <p:sldId id="394" r:id="rId38"/>
    <p:sldId id="380" r:id="rId39"/>
    <p:sldId id="328" r:id="rId40"/>
    <p:sldId id="381" r:id="rId41"/>
    <p:sldId id="385" r:id="rId42"/>
    <p:sldId id="383" r:id="rId43"/>
    <p:sldId id="384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739"/>
    <a:srgbClr val="EFC55B"/>
    <a:srgbClr val="F4C7C3"/>
    <a:srgbClr val="0F1F14"/>
    <a:srgbClr val="17311F"/>
    <a:srgbClr val="C5BAB7"/>
    <a:srgbClr val="DDEFE2"/>
    <a:srgbClr val="F7F0DF"/>
    <a:srgbClr val="F7FADF"/>
    <a:srgbClr val="7FB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43BBA-BF92-4052-8DE8-1365B311E575}" v="2995" dt="2019-05-03T19:37:47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87704" autoAdjust="0"/>
  </p:normalViewPr>
  <p:slideViewPr>
    <p:cSldViewPr snapToGrid="0">
      <p:cViewPr>
        <p:scale>
          <a:sx n="66" d="100"/>
          <a:sy n="66" d="100"/>
        </p:scale>
        <p:origin x="552" y="269"/>
      </p:cViewPr>
      <p:guideLst/>
    </p:cSldViewPr>
  </p:slideViewPr>
  <p:outlineViewPr>
    <p:cViewPr>
      <p:scale>
        <a:sx n="33" d="100"/>
        <a:sy n="33" d="100"/>
      </p:scale>
      <p:origin x="0" y="-15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Bizcocho" userId="7e1a0d434996af15" providerId="LiveId" clId="{96943BBA-BF92-4052-8DE8-1365B311E575}"/>
    <pc:docChg chg="undo redo custSel mod addSld delSld modSld sldOrd">
      <pc:chgData name="Mario Bizcocho" userId="7e1a0d434996af15" providerId="LiveId" clId="{96943BBA-BF92-4052-8DE8-1365B311E575}" dt="2019-05-03T19:37:47.358" v="2938" actId="14100"/>
      <pc:docMkLst>
        <pc:docMk/>
      </pc:docMkLst>
      <pc:sldChg chg="addSp modSp">
        <pc:chgData name="Mario Bizcocho" userId="7e1a0d434996af15" providerId="LiveId" clId="{96943BBA-BF92-4052-8DE8-1365B311E575}" dt="2019-04-29T12:53:11.656" v="1276" actId="207"/>
        <pc:sldMkLst>
          <pc:docMk/>
          <pc:sldMk cId="184265994" sldId="256"/>
        </pc:sldMkLst>
        <pc:spChg chg="add mod">
          <ac:chgData name="Mario Bizcocho" userId="7e1a0d434996af15" providerId="LiveId" clId="{96943BBA-BF92-4052-8DE8-1365B311E575}" dt="2019-04-29T12:53:11.656" v="1276" actId="207"/>
          <ac:spMkLst>
            <pc:docMk/>
            <pc:sldMk cId="184265994" sldId="256"/>
            <ac:spMk id="4" creationId="{A6B9776F-816C-4321-8F48-82253D19BF05}"/>
          </ac:spMkLst>
        </pc:spChg>
      </pc:sldChg>
      <pc:sldChg chg="addSp delSp">
        <pc:chgData name="Mario Bizcocho" userId="7e1a0d434996af15" providerId="LiveId" clId="{96943BBA-BF92-4052-8DE8-1365B311E575}" dt="2019-05-03T19:33:15.930" v="2848" actId="478"/>
        <pc:sldMkLst>
          <pc:docMk/>
          <pc:sldMk cId="3404134018" sldId="265"/>
        </pc:sldMkLst>
        <pc:spChg chg="add del">
          <ac:chgData name="Mario Bizcocho" userId="7e1a0d434996af15" providerId="LiveId" clId="{96943BBA-BF92-4052-8DE8-1365B311E575}" dt="2019-05-03T19:33:15.930" v="2848" actId="478"/>
          <ac:spMkLst>
            <pc:docMk/>
            <pc:sldMk cId="3404134018" sldId="265"/>
            <ac:spMk id="9" creationId="{F8058E10-7098-49C7-951A-1CFA01055286}"/>
          </ac:spMkLst>
        </pc:spChg>
        <pc:graphicFrameChg chg="del">
          <ac:chgData name="Mario Bizcocho" userId="7e1a0d434996af15" providerId="LiveId" clId="{96943BBA-BF92-4052-8DE8-1365B311E575}" dt="2019-05-03T19:33:13.119" v="2846" actId="478"/>
          <ac:graphicFrameMkLst>
            <pc:docMk/>
            <pc:sldMk cId="3404134018" sldId="265"/>
            <ac:graphicFrameMk id="10" creationId="{88E347E2-1E36-4C47-9962-8E352D63DA76}"/>
          </ac:graphicFrameMkLst>
        </pc:graphicFrameChg>
        <pc:graphicFrameChg chg="add">
          <ac:chgData name="Mario Bizcocho" userId="7e1a0d434996af15" providerId="LiveId" clId="{96943BBA-BF92-4052-8DE8-1365B311E575}" dt="2019-05-03T19:33:13.413" v="2847"/>
          <ac:graphicFrameMkLst>
            <pc:docMk/>
            <pc:sldMk cId="3404134018" sldId="265"/>
            <ac:graphicFrameMk id="12" creationId="{4CBF8E9C-4FDF-4724-81CD-647847B1E0B0}"/>
          </ac:graphicFrameMkLst>
        </pc:graphicFrameChg>
        <pc:picChg chg="del">
          <ac:chgData name="Mario Bizcocho" userId="7e1a0d434996af15" providerId="LiveId" clId="{96943BBA-BF92-4052-8DE8-1365B311E575}" dt="2019-05-03T19:33:13.119" v="2846" actId="478"/>
          <ac:picMkLst>
            <pc:docMk/>
            <pc:sldMk cId="3404134018" sldId="265"/>
            <ac:picMk id="11" creationId="{5A1118DD-8A58-4581-B61B-BF2498B689F8}"/>
          </ac:picMkLst>
        </pc:picChg>
        <pc:picChg chg="add">
          <ac:chgData name="Mario Bizcocho" userId="7e1a0d434996af15" providerId="LiveId" clId="{96943BBA-BF92-4052-8DE8-1365B311E575}" dt="2019-05-03T19:33:13.413" v="2847"/>
          <ac:picMkLst>
            <pc:docMk/>
            <pc:sldMk cId="3404134018" sldId="265"/>
            <ac:picMk id="13" creationId="{6B0615E5-C68D-47C5-A17F-AF04555E2F29}"/>
          </ac:picMkLst>
        </pc:picChg>
      </pc:sldChg>
      <pc:sldChg chg="addSp modSp mod">
        <pc:chgData name="Mario Bizcocho" userId="7e1a0d434996af15" providerId="LiveId" clId="{96943BBA-BF92-4052-8DE8-1365B311E575}" dt="2019-05-03T14:33:10.322" v="2055"/>
        <pc:sldMkLst>
          <pc:docMk/>
          <pc:sldMk cId="4147421482" sldId="286"/>
        </pc:sldMkLst>
        <pc:graphicFrameChg chg="add">
          <ac:chgData name="Mario Bizcocho" userId="7e1a0d434996af15" providerId="LiveId" clId="{96943BBA-BF92-4052-8DE8-1365B311E575}" dt="2019-05-03T14:29:07.446" v="2038"/>
          <ac:graphicFrameMkLst>
            <pc:docMk/>
            <pc:sldMk cId="4147421482" sldId="286"/>
            <ac:graphicFrameMk id="5" creationId="{00000000-0008-0000-0000-000002000000}"/>
          </ac:graphicFrameMkLst>
        </pc:graphicFrameChg>
        <pc:graphicFrameChg chg="mod">
          <ac:chgData name="Mario Bizcocho" userId="7e1a0d434996af15" providerId="LiveId" clId="{96943BBA-BF92-4052-8DE8-1365B311E575}" dt="2019-05-03T14:33:10.322" v="2055"/>
          <ac:graphicFrameMkLst>
            <pc:docMk/>
            <pc:sldMk cId="4147421482" sldId="286"/>
            <ac:graphicFrameMk id="6" creationId="{00000000-0008-0000-0000-000002000000}"/>
          </ac:graphicFrameMkLst>
        </pc:graphicFrameChg>
      </pc:sldChg>
      <pc:sldChg chg="modSp">
        <pc:chgData name="Mario Bizcocho" userId="7e1a0d434996af15" providerId="LiveId" clId="{96943BBA-BF92-4052-8DE8-1365B311E575}" dt="2019-05-03T14:28:52.455" v="2037" actId="20577"/>
        <pc:sldMkLst>
          <pc:docMk/>
          <pc:sldMk cId="1062650969" sldId="288"/>
        </pc:sldMkLst>
        <pc:graphicFrameChg chg="mod">
          <ac:chgData name="Mario Bizcocho" userId="7e1a0d434996af15" providerId="LiveId" clId="{96943BBA-BF92-4052-8DE8-1365B311E575}" dt="2019-05-03T14:28:52.455" v="2037" actId="20577"/>
          <ac:graphicFrameMkLst>
            <pc:docMk/>
            <pc:sldMk cId="1062650969" sldId="288"/>
            <ac:graphicFrameMk id="6" creationId="{97B75E4C-7ED6-4108-AA27-6EC74AB6E911}"/>
          </ac:graphicFrameMkLst>
        </pc:graphicFrameChg>
      </pc:sldChg>
      <pc:sldChg chg="addSp delSp modSp">
        <pc:chgData name="Mario Bizcocho" userId="7e1a0d434996af15" providerId="LiveId" clId="{96943BBA-BF92-4052-8DE8-1365B311E575}" dt="2019-05-03T19:33:09.557" v="2845" actId="1076"/>
        <pc:sldMkLst>
          <pc:docMk/>
          <pc:sldMk cId="1015936048" sldId="289"/>
        </pc:sldMkLst>
        <pc:spChg chg="add mod">
          <ac:chgData name="Mario Bizcocho" userId="7e1a0d434996af15" providerId="LiveId" clId="{96943BBA-BF92-4052-8DE8-1365B311E575}" dt="2019-05-03T19:33:09.557" v="2845" actId="1076"/>
          <ac:spMkLst>
            <pc:docMk/>
            <pc:sldMk cId="1015936048" sldId="289"/>
            <ac:spMk id="10" creationId="{0EC62CE1-5080-4CF8-91BB-8CD3FE2DA198}"/>
          </ac:spMkLst>
        </pc:spChg>
        <pc:spChg chg="del">
          <ac:chgData name="Mario Bizcocho" userId="7e1a0d434996af15" providerId="LiveId" clId="{96943BBA-BF92-4052-8DE8-1365B311E575}" dt="2019-05-03T19:33:04.964" v="2843" actId="478"/>
          <ac:spMkLst>
            <pc:docMk/>
            <pc:sldMk cId="1015936048" sldId="289"/>
            <ac:spMk id="13" creationId="{C8E5262B-A145-44A2-AA48-66724892696D}"/>
          </ac:spMkLst>
        </pc:spChg>
        <pc:graphicFrameChg chg="add">
          <ac:chgData name="Mario Bizcocho" userId="7e1a0d434996af15" providerId="LiveId" clId="{96943BBA-BF92-4052-8DE8-1365B311E575}" dt="2019-05-03T19:33:05.261" v="2844"/>
          <ac:graphicFrameMkLst>
            <pc:docMk/>
            <pc:sldMk cId="1015936048" sldId="289"/>
            <ac:graphicFrameMk id="11" creationId="{A9B255AE-0734-46CE-94D5-E8E81A1E6771}"/>
          </ac:graphicFrameMkLst>
        </pc:graphicFrameChg>
        <pc:graphicFrameChg chg="del">
          <ac:chgData name="Mario Bizcocho" userId="7e1a0d434996af15" providerId="LiveId" clId="{96943BBA-BF92-4052-8DE8-1365B311E575}" dt="2019-05-03T19:33:04.964" v="2843" actId="478"/>
          <ac:graphicFrameMkLst>
            <pc:docMk/>
            <pc:sldMk cId="1015936048" sldId="289"/>
            <ac:graphicFrameMk id="14" creationId="{A56FA5BD-EB76-45E9-972C-BBFBD69F1D0B}"/>
          </ac:graphicFrameMkLst>
        </pc:graphicFrameChg>
        <pc:picChg chg="add">
          <ac:chgData name="Mario Bizcocho" userId="7e1a0d434996af15" providerId="LiveId" clId="{96943BBA-BF92-4052-8DE8-1365B311E575}" dt="2019-05-03T19:33:05.261" v="2844"/>
          <ac:picMkLst>
            <pc:docMk/>
            <pc:sldMk cId="1015936048" sldId="289"/>
            <ac:picMk id="12" creationId="{0C4C44E9-6FC6-44DE-8F3F-5C5A78FA67F2}"/>
          </ac:picMkLst>
        </pc:picChg>
        <pc:picChg chg="del">
          <ac:chgData name="Mario Bizcocho" userId="7e1a0d434996af15" providerId="LiveId" clId="{96943BBA-BF92-4052-8DE8-1365B311E575}" dt="2019-05-03T19:33:04.964" v="2843" actId="478"/>
          <ac:picMkLst>
            <pc:docMk/>
            <pc:sldMk cId="1015936048" sldId="289"/>
            <ac:picMk id="15" creationId="{365F8C4F-A0ED-4A42-B546-8AE5531A91F7}"/>
          </ac:picMkLst>
        </pc:picChg>
      </pc:sldChg>
      <pc:sldChg chg="addSp delSp modSp">
        <pc:chgData name="Mario Bizcocho" userId="7e1a0d434996af15" providerId="LiveId" clId="{96943BBA-BF92-4052-8DE8-1365B311E575}" dt="2019-05-03T19:12:43.390" v="2724" actId="1076"/>
        <pc:sldMkLst>
          <pc:docMk/>
          <pc:sldMk cId="1431708725" sldId="305"/>
        </pc:sldMkLst>
        <pc:spChg chg="mod">
          <ac:chgData name="Mario Bizcocho" userId="7e1a0d434996af15" providerId="LiveId" clId="{96943BBA-BF92-4052-8DE8-1365B311E575}" dt="2019-04-28T17:16:19.328" v="93" actId="1076"/>
          <ac:spMkLst>
            <pc:docMk/>
            <pc:sldMk cId="1431708725" sldId="305"/>
            <ac:spMk id="2" creationId="{0FA3D65B-9A55-4D21-93D5-1A0A66484502}"/>
          </ac:spMkLst>
        </pc:spChg>
        <pc:spChg chg="mod">
          <ac:chgData name="Mario Bizcocho" userId="7e1a0d434996af15" providerId="LiveId" clId="{96943BBA-BF92-4052-8DE8-1365B311E575}" dt="2019-04-29T07:47:34.809" v="181" actId="20577"/>
          <ac:spMkLst>
            <pc:docMk/>
            <pc:sldMk cId="1431708725" sldId="305"/>
            <ac:spMk id="7" creationId="{AE6DCBF6-B627-4330-8D05-75DE750F7F89}"/>
          </ac:spMkLst>
        </pc:spChg>
        <pc:spChg chg="mod">
          <ac:chgData name="Mario Bizcocho" userId="7e1a0d434996af15" providerId="LiveId" clId="{96943BBA-BF92-4052-8DE8-1365B311E575}" dt="2019-05-03T14:34:07.722" v="2072" actId="1076"/>
          <ac:spMkLst>
            <pc:docMk/>
            <pc:sldMk cId="1431708725" sldId="305"/>
            <ac:spMk id="22" creationId="{BFC6DE4F-2768-4EC7-87BF-30944B098590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30" creationId="{518B0C57-FE60-4078-9BB2-395AEA5F6200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3" creationId="{F8FF07F0-CEDA-4DD5-B15F-451BAE360A36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4" creationId="{9F157685-DA64-40E7-A5AE-541AFFF02AA0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5" creationId="{BB1568C2-0241-48B3-B312-7627ABD1DCA7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6" creationId="{13781003-8492-4F39-916E-DF3483CE88B7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7" creationId="{178C357D-E24F-496F-9942-7A56507BDB00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8" creationId="{D7CDD4B8-CCDD-42F5-A2AF-04F889B1B1AF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59" creationId="{01077099-5F8E-4498-93CB-F56395A9754B}"/>
          </ac:spMkLst>
        </pc:spChg>
        <pc:spChg chg="mod">
          <ac:chgData name="Mario Bizcocho" userId="7e1a0d434996af15" providerId="LiveId" clId="{96943BBA-BF92-4052-8DE8-1365B311E575}" dt="2019-04-28T17:15:34.444" v="86" actId="14100"/>
          <ac:spMkLst>
            <pc:docMk/>
            <pc:sldMk cId="1431708725" sldId="305"/>
            <ac:spMk id="60" creationId="{973A5BF6-4459-485F-B48D-D2B61ACE3F39}"/>
          </ac:spMkLst>
        </pc:spChg>
        <pc:spChg chg="del">
          <ac:chgData name="Mario Bizcocho" userId="7e1a0d434996af15" providerId="LiveId" clId="{96943BBA-BF92-4052-8DE8-1365B311E575}" dt="2019-04-28T17:15:00.802" v="84" actId="478"/>
          <ac:spMkLst>
            <pc:docMk/>
            <pc:sldMk cId="1431708725" sldId="305"/>
            <ac:spMk id="61" creationId="{31799AEE-13EE-4C12-9DFC-A5C7F16F3584}"/>
          </ac:spMkLst>
        </pc:spChg>
        <pc:spChg chg="del">
          <ac:chgData name="Mario Bizcocho" userId="7e1a0d434996af15" providerId="LiveId" clId="{96943BBA-BF92-4052-8DE8-1365B311E575}" dt="2019-04-28T17:15:00.802" v="84" actId="478"/>
          <ac:spMkLst>
            <pc:docMk/>
            <pc:sldMk cId="1431708725" sldId="305"/>
            <ac:spMk id="62" creationId="{0E4C9AA5-33B0-4153-B5CC-DF6D36C556FD}"/>
          </ac:spMkLst>
        </pc:spChg>
        <pc:spChg chg="del">
          <ac:chgData name="Mario Bizcocho" userId="7e1a0d434996af15" providerId="LiveId" clId="{96943BBA-BF92-4052-8DE8-1365B311E575}" dt="2019-04-28T17:15:00.802" v="84" actId="478"/>
          <ac:spMkLst>
            <pc:docMk/>
            <pc:sldMk cId="1431708725" sldId="305"/>
            <ac:spMk id="63" creationId="{2A54D36A-4DDE-498E-BB77-1BCEC3977AD0}"/>
          </ac:spMkLst>
        </pc:spChg>
        <pc:spChg chg="mod">
          <ac:chgData name="Mario Bizcocho" userId="7e1a0d434996af15" providerId="LiveId" clId="{96943BBA-BF92-4052-8DE8-1365B311E575}" dt="2019-04-28T17:16:12.530" v="91" actId="14100"/>
          <ac:spMkLst>
            <pc:docMk/>
            <pc:sldMk cId="1431708725" sldId="305"/>
            <ac:spMk id="64" creationId="{10A6132C-D39E-4FB9-9E65-652678571378}"/>
          </ac:spMkLst>
        </pc:spChg>
        <pc:spChg chg="del">
          <ac:chgData name="Mario Bizcocho" userId="7e1a0d434996af15" providerId="LiveId" clId="{96943BBA-BF92-4052-8DE8-1365B311E575}" dt="2019-04-28T17:15:17.042" v="85" actId="478"/>
          <ac:spMkLst>
            <pc:docMk/>
            <pc:sldMk cId="1431708725" sldId="305"/>
            <ac:spMk id="67" creationId="{D217D75B-6090-4C1A-BC4B-71596EF3806D}"/>
          </ac:spMkLst>
        </pc:spChg>
        <pc:spChg chg="del">
          <ac:chgData name="Mario Bizcocho" userId="7e1a0d434996af15" providerId="LiveId" clId="{96943BBA-BF92-4052-8DE8-1365B311E575}" dt="2019-04-28T17:15:17.042" v="85" actId="478"/>
          <ac:spMkLst>
            <pc:docMk/>
            <pc:sldMk cId="1431708725" sldId="305"/>
            <ac:spMk id="69" creationId="{9A300390-2511-4923-9AA3-4113A1B9B472}"/>
          </ac:spMkLst>
        </pc:spChg>
        <pc:spChg chg="add mod">
          <ac:chgData name="Mario Bizcocho" userId="7e1a0d434996af15" providerId="LiveId" clId="{96943BBA-BF92-4052-8DE8-1365B311E575}" dt="2019-04-28T17:17:08.881" v="105" actId="1076"/>
          <ac:spMkLst>
            <pc:docMk/>
            <pc:sldMk cId="1431708725" sldId="305"/>
            <ac:spMk id="71" creationId="{1D40DEBA-A1A0-4EC0-B90F-27CD970EFF71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45" creationId="{3B6839CE-676F-4138-AE3F-FC9E26004C9D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46" creationId="{32B0F28B-6AE1-4371-A43A-102E35458B27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47" creationId="{92433E34-B276-49BA-8531-F30B0236A0DB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48" creationId="{992EE1BB-6842-4793-9AB6-9CA15B912B0B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49" creationId="{D660AADF-C4C7-4732-B5F7-913C75893C90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50" creationId="{4907F0F4-0D01-4806-A28C-CFA5F87F90BE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51" creationId="{349301B0-7B9F-4BDB-8019-4BC721DDCAB5}"/>
          </ac:spMkLst>
        </pc:spChg>
        <pc:spChg chg="mod ord">
          <ac:chgData name="Mario Bizcocho" userId="7e1a0d434996af15" providerId="LiveId" clId="{96943BBA-BF92-4052-8DE8-1365B311E575}" dt="2019-04-28T17:16:29.770" v="95" actId="170"/>
          <ac:spMkLst>
            <pc:docMk/>
            <pc:sldMk cId="1431708725" sldId="305"/>
            <ac:spMk id="152" creationId="{72C15ACA-B80D-40F2-B03A-4C4554ABF319}"/>
          </ac:spMkLst>
        </pc:spChg>
        <pc:spChg chg="del">
          <ac:chgData name="Mario Bizcocho" userId="7e1a0d434996af15" providerId="LiveId" clId="{96943BBA-BF92-4052-8DE8-1365B311E575}" dt="2019-04-28T17:14:22.910" v="79" actId="478"/>
          <ac:spMkLst>
            <pc:docMk/>
            <pc:sldMk cId="1431708725" sldId="305"/>
            <ac:spMk id="176" creationId="{B1CB6F7C-C9AB-488E-80CF-9AA17A0DC5DD}"/>
          </ac:spMkLst>
        </pc:spChg>
        <pc:grpChg chg="add del">
          <ac:chgData name="Mario Bizcocho" userId="7e1a0d434996af15" providerId="LiveId" clId="{96943BBA-BF92-4052-8DE8-1365B311E575}" dt="2019-04-28T17:14:32.533" v="81"/>
          <ac:grpSpMkLst>
            <pc:docMk/>
            <pc:sldMk cId="1431708725" sldId="305"/>
            <ac:grpSpMk id="33" creationId="{6EA6EE70-034F-418C-8309-82C849439BD8}"/>
          </ac:grpSpMkLst>
        </pc:grpChg>
        <pc:grpChg chg="add mod">
          <ac:chgData name="Mario Bizcocho" userId="7e1a0d434996af15" providerId="LiveId" clId="{96943BBA-BF92-4052-8DE8-1365B311E575}" dt="2019-04-28T17:16:08.321" v="90" actId="1076"/>
          <ac:grpSpMkLst>
            <pc:docMk/>
            <pc:sldMk cId="1431708725" sldId="305"/>
            <ac:grpSpMk id="51" creationId="{E3E60AF1-1277-40EE-93FC-42CBD3E1E88B}"/>
          </ac:grpSpMkLst>
        </pc:grpChg>
        <pc:graphicFrameChg chg="add del">
          <ac:chgData name="Mario Bizcocho" userId="7e1a0d434996af15" providerId="LiveId" clId="{96943BBA-BF92-4052-8DE8-1365B311E575}" dt="2019-04-28T17:14:32.533" v="81"/>
          <ac:graphicFrameMkLst>
            <pc:docMk/>
            <pc:sldMk cId="1431708725" sldId="305"/>
            <ac:graphicFrameMk id="32" creationId="{DB2639D2-C02C-4FF4-B7D2-F867363F07EC}"/>
          </ac:graphicFrameMkLst>
        </pc:graphicFrameChg>
        <pc:graphicFrameChg chg="add mod">
          <ac:chgData name="Mario Bizcocho" userId="7e1a0d434996af15" providerId="LiveId" clId="{96943BBA-BF92-4052-8DE8-1365B311E575}" dt="2019-04-28T17:16:08.321" v="90" actId="1076"/>
          <ac:graphicFrameMkLst>
            <pc:docMk/>
            <pc:sldMk cId="1431708725" sldId="305"/>
            <ac:graphicFrameMk id="50" creationId="{FA003353-D6BE-4735-A2A5-E13416C3EE40}"/>
          </ac:graphicFrameMkLst>
        </pc:graphicFrameChg>
        <pc:graphicFrameChg chg="del">
          <ac:chgData name="Mario Bizcocho" userId="7e1a0d434996af15" providerId="LiveId" clId="{96943BBA-BF92-4052-8DE8-1365B311E575}" dt="2019-04-28T17:14:22.910" v="79" actId="478"/>
          <ac:graphicFrameMkLst>
            <pc:docMk/>
            <pc:sldMk cId="1431708725" sldId="305"/>
            <ac:graphicFrameMk id="142" creationId="{2D715026-4F2B-4CFB-9829-E47A9665D59E}"/>
          </ac:graphicFrameMkLst>
        </pc:graphicFrameChg>
        <pc:picChg chg="mod">
          <ac:chgData name="Mario Bizcocho" userId="7e1a0d434996af15" providerId="LiveId" clId="{96943BBA-BF92-4052-8DE8-1365B311E575}" dt="2019-04-28T17:15:55.051" v="89" actId="1076"/>
          <ac:picMkLst>
            <pc:docMk/>
            <pc:sldMk cId="1431708725" sldId="305"/>
            <ac:picMk id="9" creationId="{76BA080F-82F0-4DFA-BC0B-F5BFFCE1C899}"/>
          </ac:picMkLst>
        </pc:picChg>
        <pc:picChg chg="mod">
          <ac:chgData name="Mario Bizcocho" userId="7e1a0d434996af15" providerId="LiveId" clId="{96943BBA-BF92-4052-8DE8-1365B311E575}" dt="2019-04-28T17:15:55.051" v="89" actId="1076"/>
          <ac:picMkLst>
            <pc:docMk/>
            <pc:sldMk cId="1431708725" sldId="305"/>
            <ac:picMk id="10" creationId="{D6CAB5BD-CB10-437C-8D62-63D70A5BC315}"/>
          </ac:picMkLst>
        </pc:picChg>
        <pc:picChg chg="mod">
          <ac:chgData name="Mario Bizcocho" userId="7e1a0d434996af15" providerId="LiveId" clId="{96943BBA-BF92-4052-8DE8-1365B311E575}" dt="2019-04-28T17:15:55.051" v="89" actId="1076"/>
          <ac:picMkLst>
            <pc:docMk/>
            <pc:sldMk cId="1431708725" sldId="305"/>
            <ac:picMk id="11" creationId="{580045AB-2A97-4F0F-92D3-18AB6AB0BFB2}"/>
          </ac:picMkLst>
        </pc:picChg>
        <pc:picChg chg="mod">
          <ac:chgData name="Mario Bizcocho" userId="7e1a0d434996af15" providerId="LiveId" clId="{96943BBA-BF92-4052-8DE8-1365B311E575}" dt="2019-04-28T17:15:55.051" v="89" actId="1076"/>
          <ac:picMkLst>
            <pc:docMk/>
            <pc:sldMk cId="1431708725" sldId="305"/>
            <ac:picMk id="12" creationId="{64F2CD94-6EA0-4BE1-99F3-646E96C86EA9}"/>
          </ac:picMkLst>
        </pc:picChg>
        <pc:picChg chg="del">
          <ac:chgData name="Mario Bizcocho" userId="7e1a0d434996af15" providerId="LiveId" clId="{96943BBA-BF92-4052-8DE8-1365B311E575}" dt="2019-04-28T17:14:22.910" v="79" actId="478"/>
          <ac:picMkLst>
            <pc:docMk/>
            <pc:sldMk cId="1431708725" sldId="305"/>
            <ac:picMk id="31" creationId="{8D9F6345-F4F5-4E58-90D0-26E05913670A}"/>
          </ac:picMkLst>
        </pc:picChg>
        <pc:picChg chg="del">
          <ac:chgData name="Mario Bizcocho" userId="7e1a0d434996af15" providerId="LiveId" clId="{96943BBA-BF92-4052-8DE8-1365B311E575}" dt="2019-04-28T17:15:17.042" v="85" actId="478"/>
          <ac:picMkLst>
            <pc:docMk/>
            <pc:sldMk cId="1431708725" sldId="305"/>
            <ac:picMk id="68" creationId="{D515B7E5-8F6A-41AC-A3E5-5957BEF4EFDC}"/>
          </ac:picMkLst>
        </pc:picChg>
        <pc:picChg chg="del">
          <ac:chgData name="Mario Bizcocho" userId="7e1a0d434996af15" providerId="LiveId" clId="{96943BBA-BF92-4052-8DE8-1365B311E575}" dt="2019-04-28T17:15:17.042" v="85" actId="478"/>
          <ac:picMkLst>
            <pc:docMk/>
            <pc:sldMk cId="1431708725" sldId="305"/>
            <ac:picMk id="70" creationId="{D78CAABF-C4AF-425C-8A0A-F819D3682FFE}"/>
          </ac:picMkLst>
        </pc:picChg>
        <pc:cxnChg chg="add mod">
          <ac:chgData name="Mario Bizcocho" userId="7e1a0d434996af15" providerId="LiveId" clId="{96943BBA-BF92-4052-8DE8-1365B311E575}" dt="2019-05-03T19:12:43.390" v="2724" actId="1076"/>
          <ac:cxnSpMkLst>
            <pc:docMk/>
            <pc:sldMk cId="1431708725" sldId="305"/>
            <ac:cxnSpMk id="5" creationId="{1AFA2FA0-AD53-4E54-9B3C-D14C89667275}"/>
          </ac:cxnSpMkLst>
        </pc:cxnChg>
      </pc:sldChg>
      <pc:sldChg chg="addSp delSp modSp">
        <pc:chgData name="Mario Bizcocho" userId="7e1a0d434996af15" providerId="LiveId" clId="{96943BBA-BF92-4052-8DE8-1365B311E575}" dt="2019-05-03T14:36:31.618" v="2108" actId="1076"/>
        <pc:sldMkLst>
          <pc:docMk/>
          <pc:sldMk cId="264398286" sldId="306"/>
        </pc:sldMkLst>
        <pc:spChg chg="mod">
          <ac:chgData name="Mario Bizcocho" userId="7e1a0d434996af15" providerId="LiveId" clId="{96943BBA-BF92-4052-8DE8-1365B311E575}" dt="2019-05-03T14:34:59.926" v="2084" actId="1076"/>
          <ac:spMkLst>
            <pc:docMk/>
            <pc:sldMk cId="264398286" sldId="306"/>
            <ac:spMk id="7" creationId="{AE6DCBF6-B627-4330-8D05-75DE750F7F89}"/>
          </ac:spMkLst>
        </pc:spChg>
        <pc:spChg chg="mod ord">
          <ac:chgData name="Mario Bizcocho" userId="7e1a0d434996af15" providerId="LiveId" clId="{96943BBA-BF92-4052-8DE8-1365B311E575}" dt="2019-05-03T14:36:00.715" v="2103" actId="1076"/>
          <ac:spMkLst>
            <pc:docMk/>
            <pc:sldMk cId="264398286" sldId="306"/>
            <ac:spMk id="10" creationId="{0980E9A8-73D2-4A9C-AE63-18F6910EC08D}"/>
          </ac:spMkLst>
        </pc:spChg>
        <pc:spChg chg="mod">
          <ac:chgData name="Mario Bizcocho" userId="7e1a0d434996af15" providerId="LiveId" clId="{96943BBA-BF92-4052-8DE8-1365B311E575}" dt="2019-04-28T17:12:47.410" v="61" actId="14100"/>
          <ac:spMkLst>
            <pc:docMk/>
            <pc:sldMk cId="264398286" sldId="306"/>
            <ac:spMk id="12" creationId="{F993FCEA-8E48-4F10-AD22-6BAB0410BA7D}"/>
          </ac:spMkLst>
        </pc:spChg>
        <pc:spChg chg="mod">
          <ac:chgData name="Mario Bizcocho" userId="7e1a0d434996af15" providerId="LiveId" clId="{96943BBA-BF92-4052-8DE8-1365B311E575}" dt="2019-04-28T17:12:52.354" v="63" actId="14100"/>
          <ac:spMkLst>
            <pc:docMk/>
            <pc:sldMk cId="264398286" sldId="306"/>
            <ac:spMk id="13" creationId="{6569A5BA-4680-414C-BBE6-D25D011D7E30}"/>
          </ac:spMkLst>
        </pc:spChg>
        <pc:spChg chg="mod">
          <ac:chgData name="Mario Bizcocho" userId="7e1a0d434996af15" providerId="LiveId" clId="{96943BBA-BF92-4052-8DE8-1365B311E575}" dt="2019-04-28T17:12:56.682" v="65" actId="14100"/>
          <ac:spMkLst>
            <pc:docMk/>
            <pc:sldMk cId="264398286" sldId="306"/>
            <ac:spMk id="14" creationId="{C374C0A0-C230-4B97-A36F-5EA5ACB1EAA1}"/>
          </ac:spMkLst>
        </pc:spChg>
        <pc:spChg chg="mod">
          <ac:chgData name="Mario Bizcocho" userId="7e1a0d434996af15" providerId="LiveId" clId="{96943BBA-BF92-4052-8DE8-1365B311E575}" dt="2019-04-28T17:13:03.993" v="67" actId="14100"/>
          <ac:spMkLst>
            <pc:docMk/>
            <pc:sldMk cId="264398286" sldId="306"/>
            <ac:spMk id="17" creationId="{9BB1D048-8590-434E-9775-B1B727FFA675}"/>
          </ac:spMkLst>
        </pc:spChg>
        <pc:spChg chg="mod">
          <ac:chgData name="Mario Bizcocho" userId="7e1a0d434996af15" providerId="LiveId" clId="{96943BBA-BF92-4052-8DE8-1365B311E575}" dt="2019-04-28T17:13:17.977" v="69" actId="14100"/>
          <ac:spMkLst>
            <pc:docMk/>
            <pc:sldMk cId="264398286" sldId="306"/>
            <ac:spMk id="18" creationId="{5DFB448A-4DED-4176-97CE-36330CBF6DCE}"/>
          </ac:spMkLst>
        </pc:spChg>
        <pc:spChg chg="mod ord">
          <ac:chgData name="Mario Bizcocho" userId="7e1a0d434996af15" providerId="LiveId" clId="{96943BBA-BF92-4052-8DE8-1365B311E575}" dt="2019-04-29T14:08:42.072" v="1344" actId="14100"/>
          <ac:spMkLst>
            <pc:docMk/>
            <pc:sldMk cId="264398286" sldId="306"/>
            <ac:spMk id="22" creationId="{7C207BE9-A809-4589-9ECA-E7CA87974F9E}"/>
          </ac:spMkLst>
        </pc:spChg>
        <pc:spChg chg="mod ord">
          <ac:chgData name="Mario Bizcocho" userId="7e1a0d434996af15" providerId="LiveId" clId="{96943BBA-BF92-4052-8DE8-1365B311E575}" dt="2019-04-29T08:23:41.086" v="662" actId="166"/>
          <ac:spMkLst>
            <pc:docMk/>
            <pc:sldMk cId="264398286" sldId="306"/>
            <ac:spMk id="23" creationId="{A289C9F1-1372-4627-821C-0AE9D23AEC36}"/>
          </ac:spMkLst>
        </pc:spChg>
        <pc:spChg chg="mod">
          <ac:chgData name="Mario Bizcocho" userId="7e1a0d434996af15" providerId="LiveId" clId="{96943BBA-BF92-4052-8DE8-1365B311E575}" dt="2019-04-29T07:48:48.434" v="188" actId="14100"/>
          <ac:spMkLst>
            <pc:docMk/>
            <pc:sldMk cId="264398286" sldId="306"/>
            <ac:spMk id="24" creationId="{F4A74E3D-F4AD-4248-A63F-455E60C2CC70}"/>
          </ac:spMkLst>
        </pc:spChg>
        <pc:spChg chg="add mod">
          <ac:chgData name="Mario Bizcocho" userId="7e1a0d434996af15" providerId="LiveId" clId="{96943BBA-BF92-4052-8DE8-1365B311E575}" dt="2019-04-28T17:14:44.759" v="82" actId="164"/>
          <ac:spMkLst>
            <pc:docMk/>
            <pc:sldMk cId="264398286" sldId="306"/>
            <ac:spMk id="26" creationId="{AFF10FB6-69E7-4871-A3C6-DE05A2BCE04E}"/>
          </ac:spMkLst>
        </pc:spChg>
        <pc:spChg chg="add mod">
          <ac:chgData name="Mario Bizcocho" userId="7e1a0d434996af15" providerId="LiveId" clId="{96943BBA-BF92-4052-8DE8-1365B311E575}" dt="2019-04-28T17:14:44.759" v="82" actId="164"/>
          <ac:spMkLst>
            <pc:docMk/>
            <pc:sldMk cId="264398286" sldId="306"/>
            <ac:spMk id="27" creationId="{731AE92C-163D-4E55-946E-9529E683AEDB}"/>
          </ac:spMkLst>
        </pc:spChg>
        <pc:spChg chg="add mod">
          <ac:chgData name="Mario Bizcocho" userId="7e1a0d434996af15" providerId="LiveId" clId="{96943BBA-BF92-4052-8DE8-1365B311E575}" dt="2019-05-03T14:34:21.146" v="2077" actId="20577"/>
          <ac:spMkLst>
            <pc:docMk/>
            <pc:sldMk cId="264398286" sldId="306"/>
            <ac:spMk id="29" creationId="{EB4880BD-1C2A-4BA8-8325-09E7E52D6878}"/>
          </ac:spMkLst>
        </pc:spChg>
        <pc:spChg chg="add mod">
          <ac:chgData name="Mario Bizcocho" userId="7e1a0d434996af15" providerId="LiveId" clId="{96943BBA-BF92-4052-8DE8-1365B311E575}" dt="2019-04-29T08:01:10.572" v="353" actId="1076"/>
          <ac:spMkLst>
            <pc:docMk/>
            <pc:sldMk cId="264398286" sldId="306"/>
            <ac:spMk id="31" creationId="{BE8E757A-31B5-4B78-A8EB-2C007D3E811F}"/>
          </ac:spMkLst>
        </pc:spChg>
        <pc:spChg chg="add mod">
          <ac:chgData name="Mario Bizcocho" userId="7e1a0d434996af15" providerId="LiveId" clId="{96943BBA-BF92-4052-8DE8-1365B311E575}" dt="2019-04-29T08:01:10.572" v="353" actId="1076"/>
          <ac:spMkLst>
            <pc:docMk/>
            <pc:sldMk cId="264398286" sldId="306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36:24.394" v="2106" actId="14100"/>
          <ac:spMkLst>
            <pc:docMk/>
            <pc:sldMk cId="264398286" sldId="306"/>
            <ac:spMk id="35" creationId="{EBF78D08-4980-407F-9857-6966A0B28490}"/>
          </ac:spMkLst>
        </pc:spChg>
        <pc:spChg chg="add mod">
          <ac:chgData name="Mario Bizcocho" userId="7e1a0d434996af15" providerId="LiveId" clId="{96943BBA-BF92-4052-8DE8-1365B311E575}" dt="2019-05-03T14:34:37.349" v="2081" actId="20577"/>
          <ac:spMkLst>
            <pc:docMk/>
            <pc:sldMk cId="264398286" sldId="306"/>
            <ac:spMk id="37" creationId="{5F2B45EA-EFC4-4BB6-AF99-0F97EE4906FC}"/>
          </ac:spMkLst>
        </pc:spChg>
        <pc:spChg chg="add mod">
          <ac:chgData name="Mario Bizcocho" userId="7e1a0d434996af15" providerId="LiveId" clId="{96943BBA-BF92-4052-8DE8-1365B311E575}" dt="2019-04-29T07:58:17.696" v="338" actId="14100"/>
          <ac:spMkLst>
            <pc:docMk/>
            <pc:sldMk cId="264398286" sldId="306"/>
            <ac:spMk id="43" creationId="{46C77EF6-B1D2-4E44-BEE8-2A347E37196D}"/>
          </ac:spMkLst>
        </pc:spChg>
        <pc:spChg chg="add mod ord">
          <ac:chgData name="Mario Bizcocho" userId="7e1a0d434996af15" providerId="LiveId" clId="{96943BBA-BF92-4052-8DE8-1365B311E575}" dt="2019-04-29T08:22:00.607" v="635" actId="14100"/>
          <ac:spMkLst>
            <pc:docMk/>
            <pc:sldMk cId="264398286" sldId="306"/>
            <ac:spMk id="44" creationId="{01B24510-CC70-4E6B-8B47-27F9AACA1AE8}"/>
          </ac:spMkLst>
        </pc:spChg>
        <pc:spChg chg="add">
          <ac:chgData name="Mario Bizcocho" userId="7e1a0d434996af15" providerId="LiveId" clId="{96943BBA-BF92-4052-8DE8-1365B311E575}" dt="2019-04-29T08:22:47.498" v="649"/>
          <ac:spMkLst>
            <pc:docMk/>
            <pc:sldMk cId="264398286" sldId="306"/>
            <ac:spMk id="49" creationId="{5D49AD9C-D6F6-4010-8B50-BBE322DA986B}"/>
          </ac:spMkLst>
        </pc:spChg>
        <pc:spChg chg="del mod">
          <ac:chgData name="Mario Bizcocho" userId="7e1a0d434996af15" providerId="LiveId" clId="{96943BBA-BF92-4052-8DE8-1365B311E575}" dt="2019-04-29T14:08:10.162" v="1338" actId="478"/>
          <ac:spMkLst>
            <pc:docMk/>
            <pc:sldMk cId="264398286" sldId="306"/>
            <ac:spMk id="50" creationId="{2C550158-3E03-4AE5-BF69-1DB99FEFAE63}"/>
          </ac:spMkLst>
        </pc:spChg>
        <pc:spChg chg="add mod">
          <ac:chgData name="Mario Bizcocho" userId="7e1a0d434996af15" providerId="LiveId" clId="{96943BBA-BF92-4052-8DE8-1365B311E575}" dt="2019-05-03T14:36:31.618" v="2108" actId="1076"/>
          <ac:spMkLst>
            <pc:docMk/>
            <pc:sldMk cId="264398286" sldId="306"/>
            <ac:spMk id="50" creationId="{C1836F36-F786-4EE4-9FBD-D969420A63DA}"/>
          </ac:spMkLst>
        </pc:spChg>
        <pc:spChg chg="add mod">
          <ac:chgData name="Mario Bizcocho" userId="7e1a0d434996af15" providerId="LiveId" clId="{96943BBA-BF92-4052-8DE8-1365B311E575}" dt="2019-04-29T14:08:21.384" v="1342" actId="1076"/>
          <ac:spMkLst>
            <pc:docMk/>
            <pc:sldMk cId="264398286" sldId="306"/>
            <ac:spMk id="52" creationId="{0FA15E28-C6CB-46C8-A9E8-3B8ABE35EFEA}"/>
          </ac:spMkLst>
        </pc:spChg>
        <pc:spChg chg="add del">
          <ac:chgData name="Mario Bizcocho" userId="7e1a0d434996af15" providerId="LiveId" clId="{96943BBA-BF92-4052-8DE8-1365B311E575}" dt="2019-04-29T08:22:51.366" v="651"/>
          <ac:spMkLst>
            <pc:docMk/>
            <pc:sldMk cId="264398286" sldId="306"/>
            <ac:spMk id="52" creationId="{B10775D0-3330-4C10-94F7-53D7D9FDC660}"/>
          </ac:spMkLst>
        </pc:spChg>
        <pc:spChg chg="add mod ord">
          <ac:chgData name="Mario Bizcocho" userId="7e1a0d434996af15" providerId="LiveId" clId="{96943BBA-BF92-4052-8DE8-1365B311E575}" dt="2019-04-29T08:23:50.938" v="664" actId="171"/>
          <ac:spMkLst>
            <pc:docMk/>
            <pc:sldMk cId="264398286" sldId="306"/>
            <ac:spMk id="53" creationId="{9DD26DA0-DFE6-453D-A55D-45A930BA18C1}"/>
          </ac:spMkLst>
        </pc:spChg>
        <pc:spChg chg="add mod ord">
          <ac:chgData name="Mario Bizcocho" userId="7e1a0d434996af15" providerId="LiveId" clId="{96943BBA-BF92-4052-8DE8-1365B311E575}" dt="2019-05-03T14:35:39.890" v="2098" actId="14100"/>
          <ac:spMkLst>
            <pc:docMk/>
            <pc:sldMk cId="264398286" sldId="306"/>
            <ac:spMk id="54" creationId="{D7F1FA83-0530-4A06-92EA-DDE73C192895}"/>
          </ac:spMkLst>
        </pc:spChg>
        <pc:spChg chg="del mod">
          <ac:chgData name="Mario Bizcocho" userId="7e1a0d434996af15" providerId="LiveId" clId="{96943BBA-BF92-4052-8DE8-1365B311E575}" dt="2019-04-29T16:10:03.830" v="1695" actId="478"/>
          <ac:spMkLst>
            <pc:docMk/>
            <pc:sldMk cId="264398286" sldId="306"/>
            <ac:spMk id="56" creationId="{9CE09BC8-485F-4B99-9CFA-ADCEA174CDBC}"/>
          </ac:spMkLst>
        </pc:spChg>
        <pc:spChg chg="add mod">
          <ac:chgData name="Mario Bizcocho" userId="7e1a0d434996af15" providerId="LiveId" clId="{96943BBA-BF92-4052-8DE8-1365B311E575}" dt="2019-04-29T16:10:13.008" v="1697" actId="1076"/>
          <ac:spMkLst>
            <pc:docMk/>
            <pc:sldMk cId="264398286" sldId="306"/>
            <ac:spMk id="57" creationId="{D09F115B-8E87-402A-821B-6955BBF9791C}"/>
          </ac:spMkLst>
        </pc:spChg>
        <pc:spChg chg="del mod">
          <ac:chgData name="Mario Bizcocho" userId="7e1a0d434996af15" providerId="LiveId" clId="{96943BBA-BF92-4052-8DE8-1365B311E575}" dt="2019-05-03T14:36:17.493" v="2105" actId="478"/>
          <ac:spMkLst>
            <pc:docMk/>
            <pc:sldMk cId="264398286" sldId="306"/>
            <ac:spMk id="59" creationId="{B96846A1-A693-4D17-9272-412BC0DE0313}"/>
          </ac:spMkLst>
        </pc:spChg>
        <pc:grpChg chg="add mod">
          <ac:chgData name="Mario Bizcocho" userId="7e1a0d434996af15" providerId="LiveId" clId="{96943BBA-BF92-4052-8DE8-1365B311E575}" dt="2019-04-29T07:55:57.171" v="320" actId="164"/>
          <ac:grpSpMkLst>
            <pc:docMk/>
            <pc:sldMk cId="264398286" sldId="306"/>
            <ac:grpSpMk id="3" creationId="{93320932-32A6-4953-8000-9DFE7525B8A2}"/>
          </ac:grpSpMkLst>
        </pc:grpChg>
        <pc:grpChg chg="add del mod">
          <ac:chgData name="Mario Bizcocho" userId="7e1a0d434996af15" providerId="LiveId" clId="{96943BBA-BF92-4052-8DE8-1365B311E575}" dt="2019-05-03T14:36:17.493" v="2105" actId="478"/>
          <ac:grpSpMkLst>
            <pc:docMk/>
            <pc:sldMk cId="264398286" sldId="306"/>
            <ac:grpSpMk id="6" creationId="{BF9FE3EE-5389-44AB-AEEE-38A584D7FD8A}"/>
          </ac:grpSpMkLst>
        </pc:grpChg>
        <pc:grpChg chg="add mod">
          <ac:chgData name="Mario Bizcocho" userId="7e1a0d434996af15" providerId="LiveId" clId="{96943BBA-BF92-4052-8DE8-1365B311E575}" dt="2019-04-29T08:20:49.462" v="613" actId="164"/>
          <ac:grpSpMkLst>
            <pc:docMk/>
            <pc:sldMk cId="264398286" sldId="306"/>
            <ac:grpSpMk id="9" creationId="{50954B0F-7DC0-4093-9C74-27ECE2C85642}"/>
          </ac:grpSpMkLst>
        </pc:grpChg>
        <pc:grpChg chg="add mod">
          <ac:chgData name="Mario Bizcocho" userId="7e1a0d434996af15" providerId="LiveId" clId="{96943BBA-BF92-4052-8DE8-1365B311E575}" dt="2019-04-29T08:23:21.155" v="658" actId="164"/>
          <ac:grpSpMkLst>
            <pc:docMk/>
            <pc:sldMk cId="264398286" sldId="306"/>
            <ac:grpSpMk id="15" creationId="{3EFA7BA2-FCA3-4643-8D5F-755C9B7667FB}"/>
          </ac:grpSpMkLst>
        </pc:grpChg>
        <pc:grpChg chg="add mod">
          <ac:chgData name="Mario Bizcocho" userId="7e1a0d434996af15" providerId="LiveId" clId="{96943BBA-BF92-4052-8DE8-1365B311E575}" dt="2019-04-29T08:25:42.321" v="674" actId="164"/>
          <ac:grpSpMkLst>
            <pc:docMk/>
            <pc:sldMk cId="264398286" sldId="306"/>
            <ac:grpSpMk id="16" creationId="{36787833-0CC9-4166-BA1E-AF34DB61D946}"/>
          </ac:grpSpMkLst>
        </pc:grpChg>
        <pc:grpChg chg="add mod">
          <ac:chgData name="Mario Bizcocho" userId="7e1a0d434996af15" providerId="LiveId" clId="{96943BBA-BF92-4052-8DE8-1365B311E575}" dt="2019-05-03T14:35:57.676" v="2102" actId="1076"/>
          <ac:grpSpMkLst>
            <pc:docMk/>
            <pc:sldMk cId="264398286" sldId="306"/>
            <ac:grpSpMk id="19" creationId="{1E0283E6-E8B7-401D-AB16-6B61B81592E1}"/>
          </ac:grpSpMkLst>
        </pc:grpChg>
        <pc:grpChg chg="add mod">
          <ac:chgData name="Mario Bizcocho" userId="7e1a0d434996af15" providerId="LiveId" clId="{96943BBA-BF92-4052-8DE8-1365B311E575}" dt="2019-04-29T08:01:10.572" v="353" actId="1076"/>
          <ac:grpSpMkLst>
            <pc:docMk/>
            <pc:sldMk cId="264398286" sldId="306"/>
            <ac:grpSpMk id="33" creationId="{6C90BCA8-569B-443A-BB62-6E8B79C11148}"/>
          </ac:grpSpMkLst>
        </pc:grpChg>
        <pc:grpChg chg="mod">
          <ac:chgData name="Mario Bizcocho" userId="7e1a0d434996af15" providerId="LiveId" clId="{96943BBA-BF92-4052-8DE8-1365B311E575}" dt="2019-04-29T07:54:59.231" v="308" actId="14826"/>
          <ac:grpSpMkLst>
            <pc:docMk/>
            <pc:sldMk cId="264398286" sldId="306"/>
            <ac:grpSpMk id="128" creationId="{D27DC442-84DD-463C-86E1-08DD7BB8E680}"/>
          </ac:grpSpMkLst>
        </pc:grpChg>
        <pc:graphicFrameChg chg="add mod modGraphic">
          <ac:chgData name="Mario Bizcocho" userId="7e1a0d434996af15" providerId="LiveId" clId="{96943BBA-BF92-4052-8DE8-1365B311E575}" dt="2019-04-29T08:20:21.133" v="609" actId="20577"/>
          <ac:graphicFrameMkLst>
            <pc:docMk/>
            <pc:sldMk cId="264398286" sldId="306"/>
            <ac:graphicFrameMk id="5" creationId="{E1258851-7235-413A-808F-AE3E0E2AC3DB}"/>
          </ac:graphicFrameMkLst>
        </pc:graphicFrameChg>
        <pc:graphicFrameChg chg="add del">
          <ac:chgData name="Mario Bizcocho" userId="7e1a0d434996af15" providerId="LiveId" clId="{96943BBA-BF92-4052-8DE8-1365B311E575}" dt="2019-04-28T17:10:02.711" v="26"/>
          <ac:graphicFrameMkLst>
            <pc:docMk/>
            <pc:sldMk cId="264398286" sldId="306"/>
            <ac:graphicFrameMk id="25" creationId="{9FD6EB47-72A5-406A-933E-1C954EF5DE30}"/>
          </ac:graphicFrameMkLst>
        </pc:graphicFrameChg>
        <pc:graphicFrameChg chg="mod modGraphic">
          <ac:chgData name="Mario Bizcocho" userId="7e1a0d434996af15" providerId="LiveId" clId="{96943BBA-BF92-4052-8DE8-1365B311E575}" dt="2019-04-28T17:12:33.603" v="59"/>
          <ac:graphicFrameMkLst>
            <pc:docMk/>
            <pc:sldMk cId="264398286" sldId="306"/>
            <ac:graphicFrameMk id="47" creationId="{9D261B37-7916-48C9-8FAF-02D5F89691D9}"/>
          </ac:graphicFrameMkLst>
        </pc:graphicFrameChg>
        <pc:picChg chg="mod">
          <ac:chgData name="Mario Bizcocho" userId="7e1a0d434996af15" providerId="LiveId" clId="{96943BBA-BF92-4052-8DE8-1365B311E575}" dt="2019-04-29T07:48:01.141" v="183" actId="1076"/>
          <ac:picMkLst>
            <pc:docMk/>
            <pc:sldMk cId="264398286" sldId="306"/>
            <ac:picMk id="11" creationId="{DC82D5B6-EC1A-4587-8D0A-94F27C264D32}"/>
          </ac:picMkLst>
        </pc:picChg>
        <pc:picChg chg="add mod">
          <ac:chgData name="Mario Bizcocho" userId="7e1a0d434996af15" providerId="LiveId" clId="{96943BBA-BF92-4052-8DE8-1365B311E575}" dt="2019-04-29T08:01:10.572" v="353" actId="1076"/>
          <ac:picMkLst>
            <pc:docMk/>
            <pc:sldMk cId="264398286" sldId="306"/>
            <ac:picMk id="30" creationId="{51D98B85-ECA3-4902-A5C4-0335696E28B9}"/>
          </ac:picMkLst>
        </pc:picChg>
        <pc:picChg chg="add mod">
          <ac:chgData name="Mario Bizcocho" userId="7e1a0d434996af15" providerId="LiveId" clId="{96943BBA-BF92-4052-8DE8-1365B311E575}" dt="2019-04-29T08:01:06.808" v="352" actId="1076"/>
          <ac:picMkLst>
            <pc:docMk/>
            <pc:sldMk cId="264398286" sldId="306"/>
            <ac:picMk id="36" creationId="{2BE4C6E1-B1E7-485F-8696-65B0FDE109FD}"/>
          </ac:picMkLst>
        </pc:picChg>
        <pc:picChg chg="add del mod">
          <ac:chgData name="Mario Bizcocho" userId="7e1a0d434996af15" providerId="LiveId" clId="{96943BBA-BF92-4052-8DE8-1365B311E575}" dt="2019-04-29T16:10:03.830" v="1695" actId="478"/>
          <ac:picMkLst>
            <pc:docMk/>
            <pc:sldMk cId="264398286" sldId="306"/>
            <ac:picMk id="38" creationId="{55D30ED3-B9D7-4374-8934-50BF8B10FDE3}"/>
          </ac:picMkLst>
        </pc:picChg>
        <pc:picChg chg="add del mod">
          <ac:chgData name="Mario Bizcocho" userId="7e1a0d434996af15" providerId="LiveId" clId="{96943BBA-BF92-4052-8DE8-1365B311E575}" dt="2019-05-03T14:36:17.493" v="2105" actId="478"/>
          <ac:picMkLst>
            <pc:docMk/>
            <pc:sldMk cId="264398286" sldId="306"/>
            <ac:picMk id="39" creationId="{316AA5C2-6760-47BD-9335-BF7EA31EC12A}"/>
          </ac:picMkLst>
        </pc:picChg>
        <pc:picChg chg="del mod">
          <ac:chgData name="Mario Bizcocho" userId="7e1a0d434996af15" providerId="LiveId" clId="{96943BBA-BF92-4052-8DE8-1365B311E575}" dt="2019-04-29T14:08:10.162" v="1338" actId="478"/>
          <ac:picMkLst>
            <pc:docMk/>
            <pc:sldMk cId="264398286" sldId="306"/>
            <ac:picMk id="51" creationId="{676CEBD9-2563-4256-991C-27E09E4E1CFB}"/>
          </ac:picMkLst>
        </pc:picChg>
        <pc:picChg chg="add mod">
          <ac:chgData name="Mario Bizcocho" userId="7e1a0d434996af15" providerId="LiveId" clId="{96943BBA-BF92-4052-8DE8-1365B311E575}" dt="2019-05-03T14:36:31.618" v="2108" actId="1076"/>
          <ac:picMkLst>
            <pc:docMk/>
            <pc:sldMk cId="264398286" sldId="306"/>
            <ac:picMk id="51" creationId="{F083F68A-EB00-46A2-AA2B-220C153087B1}"/>
          </ac:picMkLst>
        </pc:picChg>
        <pc:picChg chg="add mod">
          <ac:chgData name="Mario Bizcocho" userId="7e1a0d434996af15" providerId="LiveId" clId="{96943BBA-BF92-4052-8DE8-1365B311E575}" dt="2019-04-29T14:08:21.384" v="1342" actId="1076"/>
          <ac:picMkLst>
            <pc:docMk/>
            <pc:sldMk cId="264398286" sldId="306"/>
            <ac:picMk id="55" creationId="{F4243A34-7E5E-44FB-AAB9-277057B9ADCD}"/>
          </ac:picMkLst>
        </pc:picChg>
        <pc:picChg chg="del">
          <ac:chgData name="Mario Bizcocho" userId="7e1a0d434996af15" providerId="LiveId" clId="{96943BBA-BF92-4052-8DE8-1365B311E575}" dt="2019-04-29T07:55:19.062" v="313" actId="478"/>
          <ac:picMkLst>
            <pc:docMk/>
            <pc:sldMk cId="264398286" sldId="306"/>
            <ac:picMk id="57" creationId="{E27DEF6B-8483-4CDE-9BA4-33B799395D7D}"/>
          </ac:picMkLst>
        </pc:picChg>
        <pc:picChg chg="add mod">
          <ac:chgData name="Mario Bizcocho" userId="7e1a0d434996af15" providerId="LiveId" clId="{96943BBA-BF92-4052-8DE8-1365B311E575}" dt="2019-04-29T16:10:13.008" v="1697" actId="1076"/>
          <ac:picMkLst>
            <pc:docMk/>
            <pc:sldMk cId="264398286" sldId="306"/>
            <ac:picMk id="58" creationId="{F22858B7-9505-4901-89F6-07B121B71E87}"/>
          </ac:picMkLst>
        </pc:picChg>
        <pc:picChg chg="del">
          <ac:chgData name="Mario Bizcocho" userId="7e1a0d434996af15" providerId="LiveId" clId="{96943BBA-BF92-4052-8DE8-1365B311E575}" dt="2019-04-29T07:55:28.843" v="316" actId="478"/>
          <ac:picMkLst>
            <pc:docMk/>
            <pc:sldMk cId="264398286" sldId="306"/>
            <ac:picMk id="60" creationId="{94560CD6-623B-4DAD-9ECB-AA893BA0E8F7}"/>
          </ac:picMkLst>
        </pc:picChg>
        <pc:cxnChg chg="add mod">
          <ac:chgData name="Mario Bizcocho" userId="7e1a0d434996af15" providerId="LiveId" clId="{96943BBA-BF92-4052-8DE8-1365B311E575}" dt="2019-05-03T14:36:08.178" v="2104" actId="1076"/>
          <ac:cxnSpMkLst>
            <pc:docMk/>
            <pc:sldMk cId="264398286" sldId="306"/>
            <ac:cxnSpMk id="41" creationId="{79997A59-231B-4F87-B53F-0B559400A531}"/>
          </ac:cxnSpMkLst>
        </pc:cxnChg>
      </pc:sldChg>
      <pc:sldChg chg="modSp">
        <pc:chgData name="Mario Bizcocho" userId="7e1a0d434996af15" providerId="LiveId" clId="{96943BBA-BF92-4052-8DE8-1365B311E575}" dt="2019-04-29T16:16:21.644" v="1858" actId="20577"/>
        <pc:sldMkLst>
          <pc:docMk/>
          <pc:sldMk cId="2576920312" sldId="326"/>
        </pc:sldMkLst>
        <pc:spChg chg="mod">
          <ac:chgData name="Mario Bizcocho" userId="7e1a0d434996af15" providerId="LiveId" clId="{96943BBA-BF92-4052-8DE8-1365B311E575}" dt="2019-04-29T16:16:21.644" v="1858" actId="20577"/>
          <ac:spMkLst>
            <pc:docMk/>
            <pc:sldMk cId="2576920312" sldId="326"/>
            <ac:spMk id="3" creationId="{FBFBCE6A-212E-4817-9BD2-4B5F14B4C464}"/>
          </ac:spMkLst>
        </pc:spChg>
      </pc:sldChg>
      <pc:sldChg chg="addSp delSp modSp ord">
        <pc:chgData name="Mario Bizcocho" userId="7e1a0d434996af15" providerId="LiveId" clId="{96943BBA-BF92-4052-8DE8-1365B311E575}" dt="2019-05-03T19:33:26.718" v="2849" actId="1076"/>
        <pc:sldMkLst>
          <pc:docMk/>
          <pc:sldMk cId="2464502306" sldId="334"/>
        </pc:sldMkLst>
        <pc:spChg chg="del">
          <ac:chgData name="Mario Bizcocho" userId="7e1a0d434996af15" providerId="LiveId" clId="{96943BBA-BF92-4052-8DE8-1365B311E575}" dt="2019-05-03T19:32:27.947" v="2834" actId="478"/>
          <ac:spMkLst>
            <pc:docMk/>
            <pc:sldMk cId="2464502306" sldId="334"/>
            <ac:spMk id="10" creationId="{23490465-8AAB-4852-B39E-D16A8DBDEE14}"/>
          </ac:spMkLst>
        </pc:spChg>
        <pc:spChg chg="add mod">
          <ac:chgData name="Mario Bizcocho" userId="7e1a0d434996af15" providerId="LiveId" clId="{96943BBA-BF92-4052-8DE8-1365B311E575}" dt="2019-05-03T19:33:26.718" v="2849" actId="1076"/>
          <ac:spMkLst>
            <pc:docMk/>
            <pc:sldMk cId="2464502306" sldId="334"/>
            <ac:spMk id="13" creationId="{180F6DF0-98D4-4051-A6DF-CC9147ED4359}"/>
          </ac:spMkLst>
        </pc:spChg>
        <pc:graphicFrameChg chg="del">
          <ac:chgData name="Mario Bizcocho" userId="7e1a0d434996af15" providerId="LiveId" clId="{96943BBA-BF92-4052-8DE8-1365B311E575}" dt="2019-05-03T19:32:27.947" v="2834" actId="478"/>
          <ac:graphicFrameMkLst>
            <pc:docMk/>
            <pc:sldMk cId="2464502306" sldId="334"/>
            <ac:graphicFrameMk id="11" creationId="{FCED4527-794E-4FA8-9617-250646899520}"/>
          </ac:graphicFrameMkLst>
        </pc:graphicFrameChg>
        <pc:graphicFrameChg chg="add">
          <ac:chgData name="Mario Bizcocho" userId="7e1a0d434996af15" providerId="LiveId" clId="{96943BBA-BF92-4052-8DE8-1365B311E575}" dt="2019-05-03T19:32:28.322" v="2835"/>
          <ac:graphicFrameMkLst>
            <pc:docMk/>
            <pc:sldMk cId="2464502306" sldId="334"/>
            <ac:graphicFrameMk id="14" creationId="{B5946A33-A18F-46D0-8950-DA4B6B91CFB3}"/>
          </ac:graphicFrameMkLst>
        </pc:graphicFrameChg>
        <pc:picChg chg="del">
          <ac:chgData name="Mario Bizcocho" userId="7e1a0d434996af15" providerId="LiveId" clId="{96943BBA-BF92-4052-8DE8-1365B311E575}" dt="2019-05-03T19:32:27.947" v="2834" actId="478"/>
          <ac:picMkLst>
            <pc:docMk/>
            <pc:sldMk cId="2464502306" sldId="334"/>
            <ac:picMk id="12" creationId="{6296522B-4387-4D65-B595-834B3C6AADA2}"/>
          </ac:picMkLst>
        </pc:picChg>
        <pc:picChg chg="add">
          <ac:chgData name="Mario Bizcocho" userId="7e1a0d434996af15" providerId="LiveId" clId="{96943BBA-BF92-4052-8DE8-1365B311E575}" dt="2019-05-03T19:32:28.322" v="2835"/>
          <ac:picMkLst>
            <pc:docMk/>
            <pc:sldMk cId="2464502306" sldId="334"/>
            <ac:picMk id="15" creationId="{B85F6199-33EE-4F17-8570-24E51DB05FD9}"/>
          </ac:picMkLst>
        </pc:picChg>
      </pc:sldChg>
      <pc:sldChg chg="addSp delSp modSp">
        <pc:chgData name="Mario Bizcocho" userId="7e1a0d434996af15" providerId="LiveId" clId="{96943BBA-BF92-4052-8DE8-1365B311E575}" dt="2019-05-03T19:32:59.286" v="2842" actId="1076"/>
        <pc:sldMkLst>
          <pc:docMk/>
          <pc:sldMk cId="1620726411" sldId="336"/>
        </pc:sldMkLst>
        <pc:spChg chg="del">
          <ac:chgData name="Mario Bizcocho" userId="7e1a0d434996af15" providerId="LiveId" clId="{96943BBA-BF92-4052-8DE8-1365B311E575}" dt="2019-05-03T19:32:53.086" v="2840" actId="478"/>
          <ac:spMkLst>
            <pc:docMk/>
            <pc:sldMk cId="1620726411" sldId="336"/>
            <ac:spMk id="10" creationId="{A20FF984-A10A-4CB8-9BEC-441DD2F265A7}"/>
          </ac:spMkLst>
        </pc:spChg>
        <pc:spChg chg="add mod">
          <ac:chgData name="Mario Bizcocho" userId="7e1a0d434996af15" providerId="LiveId" clId="{96943BBA-BF92-4052-8DE8-1365B311E575}" dt="2019-05-03T19:32:59.286" v="2842" actId="1076"/>
          <ac:spMkLst>
            <pc:docMk/>
            <pc:sldMk cId="1620726411" sldId="336"/>
            <ac:spMk id="13" creationId="{7447B7A0-0541-4208-9F70-4E00033E1918}"/>
          </ac:spMkLst>
        </pc:spChg>
        <pc:graphicFrameChg chg="del">
          <ac:chgData name="Mario Bizcocho" userId="7e1a0d434996af15" providerId="LiveId" clId="{96943BBA-BF92-4052-8DE8-1365B311E575}" dt="2019-05-03T19:32:53.086" v="2840" actId="478"/>
          <ac:graphicFrameMkLst>
            <pc:docMk/>
            <pc:sldMk cId="1620726411" sldId="336"/>
            <ac:graphicFrameMk id="11" creationId="{F023E426-AF4B-4071-8983-44F05609FAF2}"/>
          </ac:graphicFrameMkLst>
        </pc:graphicFrameChg>
        <pc:graphicFrameChg chg="add">
          <ac:chgData name="Mario Bizcocho" userId="7e1a0d434996af15" providerId="LiveId" clId="{96943BBA-BF92-4052-8DE8-1365B311E575}" dt="2019-05-03T19:32:53.275" v="2841"/>
          <ac:graphicFrameMkLst>
            <pc:docMk/>
            <pc:sldMk cId="1620726411" sldId="336"/>
            <ac:graphicFrameMk id="14" creationId="{07836C92-0013-442D-ADF9-9A51246A201A}"/>
          </ac:graphicFrameMkLst>
        </pc:graphicFrameChg>
        <pc:picChg chg="del">
          <ac:chgData name="Mario Bizcocho" userId="7e1a0d434996af15" providerId="LiveId" clId="{96943BBA-BF92-4052-8DE8-1365B311E575}" dt="2019-05-03T19:32:53.086" v="2840" actId="478"/>
          <ac:picMkLst>
            <pc:docMk/>
            <pc:sldMk cId="1620726411" sldId="336"/>
            <ac:picMk id="12" creationId="{136C7876-9C4E-4F54-9780-9B0E2F29A228}"/>
          </ac:picMkLst>
        </pc:picChg>
        <pc:picChg chg="add">
          <ac:chgData name="Mario Bizcocho" userId="7e1a0d434996af15" providerId="LiveId" clId="{96943BBA-BF92-4052-8DE8-1365B311E575}" dt="2019-05-03T19:32:53.275" v="2841"/>
          <ac:picMkLst>
            <pc:docMk/>
            <pc:sldMk cId="1620726411" sldId="336"/>
            <ac:picMk id="15" creationId="{4A4D5C5D-9CCB-481D-BDAD-04EC34B65365}"/>
          </ac:picMkLst>
        </pc:picChg>
      </pc:sldChg>
      <pc:sldChg chg="addSp delSp modSp">
        <pc:chgData name="Mario Bizcocho" userId="7e1a0d434996af15" providerId="LiveId" clId="{96943BBA-BF92-4052-8DE8-1365B311E575}" dt="2019-05-03T19:32:48.678" v="2839" actId="1076"/>
        <pc:sldMkLst>
          <pc:docMk/>
          <pc:sldMk cId="3541086592" sldId="337"/>
        </pc:sldMkLst>
        <pc:spChg chg="del">
          <ac:chgData name="Mario Bizcocho" userId="7e1a0d434996af15" providerId="LiveId" clId="{96943BBA-BF92-4052-8DE8-1365B311E575}" dt="2019-05-03T19:32:38.807" v="2837" actId="478"/>
          <ac:spMkLst>
            <pc:docMk/>
            <pc:sldMk cId="3541086592" sldId="337"/>
            <ac:spMk id="10" creationId="{84E4DC90-C759-4B78-B7DA-4F72E68FE35C}"/>
          </ac:spMkLst>
        </pc:spChg>
        <pc:spChg chg="add mod">
          <ac:chgData name="Mario Bizcocho" userId="7e1a0d434996af15" providerId="LiveId" clId="{96943BBA-BF92-4052-8DE8-1365B311E575}" dt="2019-05-03T19:32:48.678" v="2839" actId="1076"/>
          <ac:spMkLst>
            <pc:docMk/>
            <pc:sldMk cId="3541086592" sldId="337"/>
            <ac:spMk id="13" creationId="{9902B2A5-01E3-4B08-8F04-C48221885EB3}"/>
          </ac:spMkLst>
        </pc:spChg>
        <pc:graphicFrameChg chg="del">
          <ac:chgData name="Mario Bizcocho" userId="7e1a0d434996af15" providerId="LiveId" clId="{96943BBA-BF92-4052-8DE8-1365B311E575}" dt="2019-05-03T19:32:38.807" v="2837" actId="478"/>
          <ac:graphicFrameMkLst>
            <pc:docMk/>
            <pc:sldMk cId="3541086592" sldId="337"/>
            <ac:graphicFrameMk id="11" creationId="{A99DB631-9CAE-4173-894F-45C41394C408}"/>
          </ac:graphicFrameMkLst>
        </pc:graphicFrameChg>
        <pc:graphicFrameChg chg="add">
          <ac:chgData name="Mario Bizcocho" userId="7e1a0d434996af15" providerId="LiveId" clId="{96943BBA-BF92-4052-8DE8-1365B311E575}" dt="2019-05-03T19:32:38.970" v="2838"/>
          <ac:graphicFrameMkLst>
            <pc:docMk/>
            <pc:sldMk cId="3541086592" sldId="337"/>
            <ac:graphicFrameMk id="14" creationId="{59872200-93B4-4E89-913A-87B234E5933A}"/>
          </ac:graphicFrameMkLst>
        </pc:graphicFrameChg>
        <pc:picChg chg="del">
          <ac:chgData name="Mario Bizcocho" userId="7e1a0d434996af15" providerId="LiveId" clId="{96943BBA-BF92-4052-8DE8-1365B311E575}" dt="2019-05-03T19:32:38.807" v="2837" actId="478"/>
          <ac:picMkLst>
            <pc:docMk/>
            <pc:sldMk cId="3541086592" sldId="337"/>
            <ac:picMk id="12" creationId="{FFE986A6-BC16-4AC3-83F5-2A3A1122B9D4}"/>
          </ac:picMkLst>
        </pc:picChg>
        <pc:picChg chg="add">
          <ac:chgData name="Mario Bizcocho" userId="7e1a0d434996af15" providerId="LiveId" clId="{96943BBA-BF92-4052-8DE8-1365B311E575}" dt="2019-05-03T19:32:38.970" v="2838"/>
          <ac:picMkLst>
            <pc:docMk/>
            <pc:sldMk cId="3541086592" sldId="337"/>
            <ac:picMk id="15" creationId="{38D2CA8F-EDF9-402D-BFF2-532BF162EDFB}"/>
          </ac:picMkLst>
        </pc:picChg>
      </pc:sldChg>
      <pc:sldChg chg="addSp delSp modSp">
        <pc:chgData name="Mario Bizcocho" userId="7e1a0d434996af15" providerId="LiveId" clId="{96943BBA-BF92-4052-8DE8-1365B311E575}" dt="2019-04-28T17:09:01.275" v="24" actId="20577"/>
        <pc:sldMkLst>
          <pc:docMk/>
          <pc:sldMk cId="1557494036" sldId="342"/>
        </pc:sldMkLst>
        <pc:spChg chg="add del mod">
          <ac:chgData name="Mario Bizcocho" userId="7e1a0d434996af15" providerId="LiveId" clId="{96943BBA-BF92-4052-8DE8-1365B311E575}" dt="2019-04-28T17:08:25.793" v="7"/>
          <ac:spMkLst>
            <pc:docMk/>
            <pc:sldMk cId="1557494036" sldId="342"/>
            <ac:spMk id="11" creationId="{FBEBB6F5-6ACE-4349-8241-0E4D82D21A66}"/>
          </ac:spMkLst>
        </pc:spChg>
        <pc:spChg chg="add mod">
          <ac:chgData name="Mario Bizcocho" userId="7e1a0d434996af15" providerId="LiveId" clId="{96943BBA-BF92-4052-8DE8-1365B311E575}" dt="2019-04-28T17:08:34.986" v="10" actId="1076"/>
          <ac:spMkLst>
            <pc:docMk/>
            <pc:sldMk cId="1557494036" sldId="342"/>
            <ac:spMk id="12" creationId="{AA63F40A-CC6A-43C2-AF1B-09CEAD8A2BAC}"/>
          </ac:spMkLst>
        </pc:spChg>
        <pc:spChg chg="add mod">
          <ac:chgData name="Mario Bizcocho" userId="7e1a0d434996af15" providerId="LiveId" clId="{96943BBA-BF92-4052-8DE8-1365B311E575}" dt="2019-04-28T17:09:01.275" v="24" actId="20577"/>
          <ac:spMkLst>
            <pc:docMk/>
            <pc:sldMk cId="1557494036" sldId="342"/>
            <ac:spMk id="14" creationId="{1942E4CE-E0D7-4F87-922A-FD2B341D65D0}"/>
          </ac:spMkLst>
        </pc:spChg>
        <pc:picChg chg="add mod">
          <ac:chgData name="Mario Bizcocho" userId="7e1a0d434996af15" providerId="LiveId" clId="{96943BBA-BF92-4052-8DE8-1365B311E575}" dt="2019-04-28T17:08:07.198" v="2" actId="1076"/>
          <ac:picMkLst>
            <pc:docMk/>
            <pc:sldMk cId="1557494036" sldId="342"/>
            <ac:picMk id="10" creationId="{B96F100F-7F97-42E7-B50D-2310356E520E}"/>
          </ac:picMkLst>
        </pc:picChg>
        <pc:picChg chg="add mod">
          <ac:chgData name="Mario Bizcocho" userId="7e1a0d434996af15" providerId="LiveId" clId="{96943BBA-BF92-4052-8DE8-1365B311E575}" dt="2019-04-28T17:08:45.137" v="14" actId="1076"/>
          <ac:picMkLst>
            <pc:docMk/>
            <pc:sldMk cId="1557494036" sldId="342"/>
            <ac:picMk id="13" creationId="{357B97E4-068E-442A-9D21-BE2336527461}"/>
          </ac:picMkLst>
        </pc:picChg>
      </pc:sldChg>
      <pc:sldChg chg="addSp delSp modSp">
        <pc:chgData name="Mario Bizcocho" userId="7e1a0d434996af15" providerId="LiveId" clId="{96943BBA-BF92-4052-8DE8-1365B311E575}" dt="2019-05-03T19:11:26.338" v="2723" actId="20577"/>
        <pc:sldMkLst>
          <pc:docMk/>
          <pc:sldMk cId="2030439816" sldId="343"/>
        </pc:sldMkLst>
        <pc:spChg chg="mod">
          <ac:chgData name="Mario Bizcocho" userId="7e1a0d434996af15" providerId="LiveId" clId="{96943BBA-BF92-4052-8DE8-1365B311E575}" dt="2019-05-03T19:11:26.338" v="2723" actId="20577"/>
          <ac:spMkLst>
            <pc:docMk/>
            <pc:sldMk cId="2030439816" sldId="343"/>
            <ac:spMk id="3" creationId="{0CC38BED-EB20-4CD9-8E44-16591AEEE13C}"/>
          </ac:spMkLst>
        </pc:spChg>
        <pc:picChg chg="add mod">
          <ac:chgData name="Mario Bizcocho" userId="7e1a0d434996af15" providerId="LiveId" clId="{96943BBA-BF92-4052-8DE8-1365B311E575}" dt="2019-04-29T11:36:58.082" v="1212" actId="14100"/>
          <ac:picMkLst>
            <pc:docMk/>
            <pc:sldMk cId="2030439816" sldId="343"/>
            <ac:picMk id="6" creationId="{BD64092A-00D3-4822-9025-DD5E5572A8C2}"/>
          </ac:picMkLst>
        </pc:picChg>
        <pc:picChg chg="del">
          <ac:chgData name="Mario Bizcocho" userId="7e1a0d434996af15" providerId="LiveId" clId="{96943BBA-BF92-4052-8DE8-1365B311E575}" dt="2019-04-29T11:35:40.938" v="1186" actId="478"/>
          <ac:picMkLst>
            <pc:docMk/>
            <pc:sldMk cId="2030439816" sldId="343"/>
            <ac:picMk id="7" creationId="{0A7CDAE0-EABB-4A05-B079-0A1E24AB1B19}"/>
          </ac:picMkLst>
        </pc:picChg>
      </pc:sldChg>
      <pc:sldChg chg="addSp delSp modSp">
        <pc:chgData name="Mario Bizcocho" userId="7e1a0d434996af15" providerId="LiveId" clId="{96943BBA-BF92-4052-8DE8-1365B311E575}" dt="2019-05-03T19:11:23.951" v="2722" actId="20577"/>
        <pc:sldMkLst>
          <pc:docMk/>
          <pc:sldMk cId="2092825922" sldId="344"/>
        </pc:sldMkLst>
        <pc:spChg chg="mod">
          <ac:chgData name="Mario Bizcocho" userId="7e1a0d434996af15" providerId="LiveId" clId="{96943BBA-BF92-4052-8DE8-1365B311E575}" dt="2019-05-03T19:11:23.951" v="2722" actId="20577"/>
          <ac:spMkLst>
            <pc:docMk/>
            <pc:sldMk cId="2092825922" sldId="344"/>
            <ac:spMk id="3" creationId="{0CC38BED-EB20-4CD9-8E44-16591AEEE13C}"/>
          </ac:spMkLst>
        </pc:spChg>
        <pc:picChg chg="add mod">
          <ac:chgData name="Mario Bizcocho" userId="7e1a0d434996af15" providerId="LiveId" clId="{96943BBA-BF92-4052-8DE8-1365B311E575}" dt="2019-04-29T13:01:59.876" v="1311" actId="1076"/>
          <ac:picMkLst>
            <pc:docMk/>
            <pc:sldMk cId="2092825922" sldId="344"/>
            <ac:picMk id="1026" creationId="{F60D1493-6C69-472E-8C5F-5290AFD9F8A3}"/>
          </ac:picMkLst>
        </pc:picChg>
        <pc:picChg chg="del">
          <ac:chgData name="Mario Bizcocho" userId="7e1a0d434996af15" providerId="LiveId" clId="{96943BBA-BF92-4052-8DE8-1365B311E575}" dt="2019-04-29T11:37:13.937" v="1213" actId="478"/>
          <ac:picMkLst>
            <pc:docMk/>
            <pc:sldMk cId="2092825922" sldId="344"/>
            <ac:picMk id="3074" creationId="{51C757FE-5B6B-4DA1-BE96-30E21ADD4AEE}"/>
          </ac:picMkLst>
        </pc:picChg>
      </pc:sldChg>
      <pc:sldChg chg="addSp delSp modSp">
        <pc:chgData name="Mario Bizcocho" userId="7e1a0d434996af15" providerId="LiveId" clId="{96943BBA-BF92-4052-8DE8-1365B311E575}" dt="2019-05-03T19:32:19.966" v="2833" actId="1076"/>
        <pc:sldMkLst>
          <pc:docMk/>
          <pc:sldMk cId="2482746024" sldId="356"/>
        </pc:sldMkLst>
        <pc:spChg chg="del">
          <ac:chgData name="Mario Bizcocho" userId="7e1a0d434996af15" providerId="LiveId" clId="{96943BBA-BF92-4052-8DE8-1365B311E575}" dt="2019-05-03T19:32:16.358" v="2831" actId="478"/>
          <ac:spMkLst>
            <pc:docMk/>
            <pc:sldMk cId="2482746024" sldId="356"/>
            <ac:spMk id="10" creationId="{9AEFFDFC-60E5-4B7B-9C40-79FA71F873AF}"/>
          </ac:spMkLst>
        </pc:spChg>
        <pc:spChg chg="add mod">
          <ac:chgData name="Mario Bizcocho" userId="7e1a0d434996af15" providerId="LiveId" clId="{96943BBA-BF92-4052-8DE8-1365B311E575}" dt="2019-05-03T19:32:19.966" v="2833" actId="1076"/>
          <ac:spMkLst>
            <pc:docMk/>
            <pc:sldMk cId="2482746024" sldId="356"/>
            <ac:spMk id="13" creationId="{4259E0AC-835F-40FF-B6B3-927366AA2196}"/>
          </ac:spMkLst>
        </pc:spChg>
        <pc:graphicFrameChg chg="del">
          <ac:chgData name="Mario Bizcocho" userId="7e1a0d434996af15" providerId="LiveId" clId="{96943BBA-BF92-4052-8DE8-1365B311E575}" dt="2019-05-03T19:32:16.358" v="2831" actId="478"/>
          <ac:graphicFrameMkLst>
            <pc:docMk/>
            <pc:sldMk cId="2482746024" sldId="356"/>
            <ac:graphicFrameMk id="11" creationId="{F01A24CE-C873-4057-B230-9A8932D0E198}"/>
          </ac:graphicFrameMkLst>
        </pc:graphicFrameChg>
        <pc:graphicFrameChg chg="add">
          <ac:chgData name="Mario Bizcocho" userId="7e1a0d434996af15" providerId="LiveId" clId="{96943BBA-BF92-4052-8DE8-1365B311E575}" dt="2019-05-03T19:32:16.823" v="2832"/>
          <ac:graphicFrameMkLst>
            <pc:docMk/>
            <pc:sldMk cId="2482746024" sldId="356"/>
            <ac:graphicFrameMk id="14" creationId="{372F1DE7-803C-4411-B7EA-61B5C1DE9837}"/>
          </ac:graphicFrameMkLst>
        </pc:graphicFrameChg>
        <pc:picChg chg="del">
          <ac:chgData name="Mario Bizcocho" userId="7e1a0d434996af15" providerId="LiveId" clId="{96943BBA-BF92-4052-8DE8-1365B311E575}" dt="2019-05-03T19:32:16.358" v="2831" actId="478"/>
          <ac:picMkLst>
            <pc:docMk/>
            <pc:sldMk cId="2482746024" sldId="356"/>
            <ac:picMk id="12" creationId="{151DDC27-F473-4394-B79A-92D9225FFDF0}"/>
          </ac:picMkLst>
        </pc:picChg>
        <pc:picChg chg="add">
          <ac:chgData name="Mario Bizcocho" userId="7e1a0d434996af15" providerId="LiveId" clId="{96943BBA-BF92-4052-8DE8-1365B311E575}" dt="2019-05-03T19:32:16.823" v="2832"/>
          <ac:picMkLst>
            <pc:docMk/>
            <pc:sldMk cId="2482746024" sldId="356"/>
            <ac:picMk id="15" creationId="{CE1B4CD9-DBAC-4797-B47F-BF477B8A2394}"/>
          </ac:picMkLst>
        </pc:picChg>
      </pc:sldChg>
      <pc:sldChg chg="addSp delSp modSp">
        <pc:chgData name="Mario Bizcocho" userId="7e1a0d434996af15" providerId="LiveId" clId="{96943BBA-BF92-4052-8DE8-1365B311E575}" dt="2019-05-03T19:31:43.030" v="2824" actId="1076"/>
        <pc:sldMkLst>
          <pc:docMk/>
          <pc:sldMk cId="3755242020" sldId="357"/>
        </pc:sldMkLst>
        <pc:spChg chg="del">
          <ac:chgData name="Mario Bizcocho" userId="7e1a0d434996af15" providerId="LiveId" clId="{96943BBA-BF92-4052-8DE8-1365B311E575}" dt="2019-05-03T19:31:38.967" v="2822" actId="478"/>
          <ac:spMkLst>
            <pc:docMk/>
            <pc:sldMk cId="3755242020" sldId="357"/>
            <ac:spMk id="10" creationId="{CB1B6127-41EE-42B5-964E-D0B02658F559}"/>
          </ac:spMkLst>
        </pc:spChg>
        <pc:spChg chg="add mod">
          <ac:chgData name="Mario Bizcocho" userId="7e1a0d434996af15" providerId="LiveId" clId="{96943BBA-BF92-4052-8DE8-1365B311E575}" dt="2019-05-03T19:31:43.030" v="2824" actId="1076"/>
          <ac:spMkLst>
            <pc:docMk/>
            <pc:sldMk cId="3755242020" sldId="357"/>
            <ac:spMk id="13" creationId="{FC89F28C-1B3C-4B90-AE24-A4061ACB8FB2}"/>
          </ac:spMkLst>
        </pc:spChg>
        <pc:graphicFrameChg chg="del">
          <ac:chgData name="Mario Bizcocho" userId="7e1a0d434996af15" providerId="LiveId" clId="{96943BBA-BF92-4052-8DE8-1365B311E575}" dt="2019-05-03T19:31:38.967" v="2822" actId="478"/>
          <ac:graphicFrameMkLst>
            <pc:docMk/>
            <pc:sldMk cId="3755242020" sldId="357"/>
            <ac:graphicFrameMk id="11" creationId="{583AABC6-9D82-45B0-9F37-00D1DDC6997C}"/>
          </ac:graphicFrameMkLst>
        </pc:graphicFrameChg>
        <pc:graphicFrameChg chg="add">
          <ac:chgData name="Mario Bizcocho" userId="7e1a0d434996af15" providerId="LiveId" clId="{96943BBA-BF92-4052-8DE8-1365B311E575}" dt="2019-05-03T19:31:39.236" v="2823"/>
          <ac:graphicFrameMkLst>
            <pc:docMk/>
            <pc:sldMk cId="3755242020" sldId="357"/>
            <ac:graphicFrameMk id="14" creationId="{05FBBE3B-9B94-4B46-B32A-664C1F89A94B}"/>
          </ac:graphicFrameMkLst>
        </pc:graphicFrameChg>
        <pc:picChg chg="del">
          <ac:chgData name="Mario Bizcocho" userId="7e1a0d434996af15" providerId="LiveId" clId="{96943BBA-BF92-4052-8DE8-1365B311E575}" dt="2019-05-03T19:31:38.967" v="2822" actId="478"/>
          <ac:picMkLst>
            <pc:docMk/>
            <pc:sldMk cId="3755242020" sldId="357"/>
            <ac:picMk id="12" creationId="{AAF2CB07-2414-4115-B36A-C4A050F819D7}"/>
          </ac:picMkLst>
        </pc:picChg>
        <pc:picChg chg="add">
          <ac:chgData name="Mario Bizcocho" userId="7e1a0d434996af15" providerId="LiveId" clId="{96943BBA-BF92-4052-8DE8-1365B311E575}" dt="2019-05-03T19:31:39.236" v="2823"/>
          <ac:picMkLst>
            <pc:docMk/>
            <pc:sldMk cId="3755242020" sldId="357"/>
            <ac:picMk id="15" creationId="{333C2A4D-7B38-4A0C-8D75-ACBA4F1B5E09}"/>
          </ac:picMkLst>
        </pc:picChg>
      </pc:sldChg>
      <pc:sldChg chg="addSp delSp modSp">
        <pc:chgData name="Mario Bizcocho" userId="7e1a0d434996af15" providerId="LiveId" clId="{96943BBA-BF92-4052-8DE8-1365B311E575}" dt="2019-05-03T19:31:52.910" v="2827" actId="1076"/>
        <pc:sldMkLst>
          <pc:docMk/>
          <pc:sldMk cId="1250077186" sldId="380"/>
        </pc:sldMkLst>
        <pc:spChg chg="del">
          <ac:chgData name="Mario Bizcocho" userId="7e1a0d434996af15" providerId="LiveId" clId="{96943BBA-BF92-4052-8DE8-1365B311E575}" dt="2019-05-03T19:31:48.878" v="2825" actId="478"/>
          <ac:spMkLst>
            <pc:docMk/>
            <pc:sldMk cId="1250077186" sldId="380"/>
            <ac:spMk id="10" creationId="{1005365C-86EA-48AB-BA67-8169FC9E2F8A}"/>
          </ac:spMkLst>
        </pc:spChg>
        <pc:spChg chg="add mod">
          <ac:chgData name="Mario Bizcocho" userId="7e1a0d434996af15" providerId="LiveId" clId="{96943BBA-BF92-4052-8DE8-1365B311E575}" dt="2019-05-03T19:31:52.910" v="2827" actId="1076"/>
          <ac:spMkLst>
            <pc:docMk/>
            <pc:sldMk cId="1250077186" sldId="380"/>
            <ac:spMk id="13" creationId="{848F13BE-2364-4288-9379-22A0FB5EED68}"/>
          </ac:spMkLst>
        </pc:spChg>
        <pc:graphicFrameChg chg="del">
          <ac:chgData name="Mario Bizcocho" userId="7e1a0d434996af15" providerId="LiveId" clId="{96943BBA-BF92-4052-8DE8-1365B311E575}" dt="2019-05-03T19:31:48.878" v="2825" actId="478"/>
          <ac:graphicFrameMkLst>
            <pc:docMk/>
            <pc:sldMk cId="1250077186" sldId="380"/>
            <ac:graphicFrameMk id="11" creationId="{7AF02775-C4E7-493B-966D-D3C513B6E2BD}"/>
          </ac:graphicFrameMkLst>
        </pc:graphicFrameChg>
        <pc:graphicFrameChg chg="add">
          <ac:chgData name="Mario Bizcocho" userId="7e1a0d434996af15" providerId="LiveId" clId="{96943BBA-BF92-4052-8DE8-1365B311E575}" dt="2019-05-03T19:31:49.143" v="2826"/>
          <ac:graphicFrameMkLst>
            <pc:docMk/>
            <pc:sldMk cId="1250077186" sldId="380"/>
            <ac:graphicFrameMk id="14" creationId="{8BCD80CE-C16A-4C93-858A-5087C29B2F78}"/>
          </ac:graphicFrameMkLst>
        </pc:graphicFrameChg>
        <pc:picChg chg="del">
          <ac:chgData name="Mario Bizcocho" userId="7e1a0d434996af15" providerId="LiveId" clId="{96943BBA-BF92-4052-8DE8-1365B311E575}" dt="2019-05-03T19:31:48.878" v="2825" actId="478"/>
          <ac:picMkLst>
            <pc:docMk/>
            <pc:sldMk cId="1250077186" sldId="380"/>
            <ac:picMk id="12" creationId="{057ABCC0-35D5-44ED-8ED0-A5C7E3BC2982}"/>
          </ac:picMkLst>
        </pc:picChg>
        <pc:picChg chg="add">
          <ac:chgData name="Mario Bizcocho" userId="7e1a0d434996af15" providerId="LiveId" clId="{96943BBA-BF92-4052-8DE8-1365B311E575}" dt="2019-05-03T19:31:49.143" v="2826"/>
          <ac:picMkLst>
            <pc:docMk/>
            <pc:sldMk cId="1250077186" sldId="380"/>
            <ac:picMk id="15" creationId="{B8201903-B36E-409A-84A0-66AE5EFCF77A}"/>
          </ac:picMkLst>
        </pc:picChg>
      </pc:sldChg>
      <pc:sldChg chg="modTransition">
        <pc:chgData name="Mario Bizcocho" userId="7e1a0d434996af15" providerId="LiveId" clId="{96943BBA-BF92-4052-8DE8-1365B311E575}" dt="2019-05-03T12:05:25.766" v="1897"/>
        <pc:sldMkLst>
          <pc:docMk/>
          <pc:sldMk cId="83534940" sldId="382"/>
        </pc:sldMkLst>
      </pc:sldChg>
      <pc:sldChg chg="addSp delSp modSp">
        <pc:chgData name="Mario Bizcocho" userId="7e1a0d434996af15" providerId="LiveId" clId="{96943BBA-BF92-4052-8DE8-1365B311E575}" dt="2019-05-03T19:32:00.381" v="2830" actId="1076"/>
        <pc:sldMkLst>
          <pc:docMk/>
          <pc:sldMk cId="1003289010" sldId="383"/>
        </pc:sldMkLst>
        <pc:spChg chg="del">
          <ac:chgData name="Mario Bizcocho" userId="7e1a0d434996af15" providerId="LiveId" clId="{96943BBA-BF92-4052-8DE8-1365B311E575}" dt="2019-05-03T19:31:57.474" v="2828" actId="478"/>
          <ac:spMkLst>
            <pc:docMk/>
            <pc:sldMk cId="1003289010" sldId="383"/>
            <ac:spMk id="3" creationId="{43A3AF3D-F66E-41B6-9B11-4544468BC613}"/>
          </ac:spMkLst>
        </pc:spChg>
        <pc:spChg chg="add mod">
          <ac:chgData name="Mario Bizcocho" userId="7e1a0d434996af15" providerId="LiveId" clId="{96943BBA-BF92-4052-8DE8-1365B311E575}" dt="2019-05-03T19:32:00.381" v="2830" actId="1076"/>
          <ac:spMkLst>
            <pc:docMk/>
            <pc:sldMk cId="1003289010" sldId="383"/>
            <ac:spMk id="10" creationId="{4AE20F31-5BEC-49C9-9402-7B2F586E5F3F}"/>
          </ac:spMkLst>
        </pc:spChg>
        <pc:graphicFrameChg chg="del">
          <ac:chgData name="Mario Bizcocho" userId="7e1a0d434996af15" providerId="LiveId" clId="{96943BBA-BF92-4052-8DE8-1365B311E575}" dt="2019-05-03T19:31:57.474" v="2828" actId="478"/>
          <ac:graphicFrameMkLst>
            <pc:docMk/>
            <pc:sldMk cId="1003289010" sldId="383"/>
            <ac:graphicFrameMk id="9" creationId="{327CD6FE-2DA6-4CF9-AE43-AFDB9632C927}"/>
          </ac:graphicFrameMkLst>
        </pc:graphicFrameChg>
        <pc:graphicFrameChg chg="add">
          <ac:chgData name="Mario Bizcocho" userId="7e1a0d434996af15" providerId="LiveId" clId="{96943BBA-BF92-4052-8DE8-1365B311E575}" dt="2019-05-03T19:31:57.652" v="2829"/>
          <ac:graphicFrameMkLst>
            <pc:docMk/>
            <pc:sldMk cId="1003289010" sldId="383"/>
            <ac:graphicFrameMk id="11" creationId="{C830879E-C765-4DBE-822F-D827640762E7}"/>
          </ac:graphicFrameMkLst>
        </pc:graphicFrameChg>
        <pc:picChg chg="del">
          <ac:chgData name="Mario Bizcocho" userId="7e1a0d434996af15" providerId="LiveId" clId="{96943BBA-BF92-4052-8DE8-1365B311E575}" dt="2019-05-03T19:31:57.474" v="2828" actId="478"/>
          <ac:picMkLst>
            <pc:docMk/>
            <pc:sldMk cId="1003289010" sldId="383"/>
            <ac:picMk id="8" creationId="{3B348FF5-CD0B-4AA2-83ED-DB5579C65A79}"/>
          </ac:picMkLst>
        </pc:picChg>
        <pc:picChg chg="add">
          <ac:chgData name="Mario Bizcocho" userId="7e1a0d434996af15" providerId="LiveId" clId="{96943BBA-BF92-4052-8DE8-1365B311E575}" dt="2019-05-03T19:31:57.652" v="2829"/>
          <ac:picMkLst>
            <pc:docMk/>
            <pc:sldMk cId="1003289010" sldId="383"/>
            <ac:picMk id="12" creationId="{3C910A7C-2E5D-4A59-A3D6-727C44DA8960}"/>
          </ac:picMkLst>
        </pc:picChg>
      </pc:sldChg>
      <pc:sldChg chg="modSp add del mod setBg">
        <pc:chgData name="Mario Bizcocho" userId="7e1a0d434996af15" providerId="LiveId" clId="{96943BBA-BF92-4052-8DE8-1365B311E575}" dt="2019-05-03T19:17:59.702" v="2750" actId="20577"/>
        <pc:sldMkLst>
          <pc:docMk/>
          <pc:sldMk cId="879633261" sldId="384"/>
        </pc:sldMkLst>
        <pc:spChg chg="mod">
          <ac:chgData name="Mario Bizcocho" userId="7e1a0d434996af15" providerId="LiveId" clId="{96943BBA-BF92-4052-8DE8-1365B311E575}" dt="2019-04-29T08:48:35.754" v="896" actId="26606"/>
          <ac:spMkLst>
            <pc:docMk/>
            <pc:sldMk cId="879633261" sldId="384"/>
            <ac:spMk id="2" creationId="{1C652EBD-C9A9-4C45-B530-F2970FBCDE00}"/>
          </ac:spMkLst>
        </pc:spChg>
        <pc:spChg chg="mod">
          <ac:chgData name="Mario Bizcocho" userId="7e1a0d434996af15" providerId="LiveId" clId="{96943BBA-BF92-4052-8DE8-1365B311E575}" dt="2019-04-29T08:49:01.146" v="903" actId="27636"/>
          <ac:spMkLst>
            <pc:docMk/>
            <pc:sldMk cId="879633261" sldId="384"/>
            <ac:spMk id="4" creationId="{43AB04A1-929F-48FC-9C82-BFE7F1C005E0}"/>
          </ac:spMkLst>
        </pc:spChg>
        <pc:graphicFrameChg chg="mod modGraphic">
          <ac:chgData name="Mario Bizcocho" userId="7e1a0d434996af15" providerId="LiveId" clId="{96943BBA-BF92-4052-8DE8-1365B311E575}" dt="2019-05-03T19:17:59.702" v="2750" actId="20577"/>
          <ac:graphicFrameMkLst>
            <pc:docMk/>
            <pc:sldMk cId="879633261" sldId="384"/>
            <ac:graphicFrameMk id="6" creationId="{7124CAF3-70DB-4617-A615-930247F65FB6}"/>
          </ac:graphicFrameMkLst>
        </pc:graphicFrameChg>
      </pc:sldChg>
      <pc:sldChg chg="addSp delSp modSp">
        <pc:chgData name="Mario Bizcocho" userId="7e1a0d434996af15" providerId="LiveId" clId="{96943BBA-BF92-4052-8DE8-1365B311E575}" dt="2019-05-03T14:47:14.947" v="2371" actId="1076"/>
        <pc:sldMkLst>
          <pc:docMk/>
          <pc:sldMk cId="3694488934" sldId="385"/>
        </pc:sldMkLst>
        <pc:spChg chg="mod">
          <ac:chgData name="Mario Bizcocho" userId="7e1a0d434996af15" providerId="LiveId" clId="{96943BBA-BF92-4052-8DE8-1365B311E575}" dt="2019-05-03T14:46:05.146" v="2331" actId="1076"/>
          <ac:spMkLst>
            <pc:docMk/>
            <pc:sldMk cId="3694488934" sldId="385"/>
            <ac:spMk id="2" creationId="{0FA3D65B-9A55-4D21-93D5-1A0A66484502}"/>
          </ac:spMkLst>
        </pc:spChg>
        <pc:spChg chg="add del mod">
          <ac:chgData name="Mario Bizcocho" userId="7e1a0d434996af15" providerId="LiveId" clId="{96943BBA-BF92-4052-8DE8-1365B311E575}" dt="2019-05-03T14:45:35.155" v="2323" actId="478"/>
          <ac:spMkLst>
            <pc:docMk/>
            <pc:sldMk cId="3694488934" sldId="385"/>
            <ac:spMk id="5" creationId="{DB63F279-E592-4563-90CA-6CF3C5C1A336}"/>
          </ac:spMkLst>
        </pc:spChg>
        <pc:spChg chg="add mod">
          <ac:chgData name="Mario Bizcocho" userId="7e1a0d434996af15" providerId="LiveId" clId="{96943BBA-BF92-4052-8DE8-1365B311E575}" dt="2019-05-03T14:43:22.762" v="2251" actId="1076"/>
          <ac:spMkLst>
            <pc:docMk/>
            <pc:sldMk cId="3694488934" sldId="385"/>
            <ac:spMk id="7" creationId="{72AEA1DF-58D1-4919-B8FF-3234E6F63EE1}"/>
          </ac:spMkLst>
        </pc:spChg>
        <pc:spChg chg="add del mod">
          <ac:chgData name="Mario Bizcocho" userId="7e1a0d434996af15" providerId="LiveId" clId="{96943BBA-BF92-4052-8DE8-1365B311E575}" dt="2019-05-03T14:44:51.581" v="2318" actId="478"/>
          <ac:spMkLst>
            <pc:docMk/>
            <pc:sldMk cId="3694488934" sldId="385"/>
            <ac:spMk id="10" creationId="{B2A81553-1D77-4CBA-9995-10B278D6F91E}"/>
          </ac:spMkLst>
        </pc:spChg>
        <pc:spChg chg="add mod">
          <ac:chgData name="Mario Bizcocho" userId="7e1a0d434996af15" providerId="LiveId" clId="{96943BBA-BF92-4052-8DE8-1365B311E575}" dt="2019-05-03T14:45:56.019" v="2327" actId="1076"/>
          <ac:spMkLst>
            <pc:docMk/>
            <pc:sldMk cId="3694488934" sldId="385"/>
            <ac:spMk id="12" creationId="{C5AE0B7D-F4FC-4DED-9D6A-9E433DC37DAF}"/>
          </ac:spMkLst>
        </pc:spChg>
        <pc:spChg chg="add del mod">
          <ac:chgData name="Mario Bizcocho" userId="7e1a0d434996af15" providerId="LiveId" clId="{96943BBA-BF92-4052-8DE8-1365B311E575}" dt="2019-05-03T14:46:07.744" v="2332" actId="478"/>
          <ac:spMkLst>
            <pc:docMk/>
            <pc:sldMk cId="3694488934" sldId="385"/>
            <ac:spMk id="14" creationId="{39D0B6D0-190E-4D0F-AF9B-D2D62836E96E}"/>
          </ac:spMkLst>
        </pc:spChg>
        <pc:spChg chg="add del mod">
          <ac:chgData name="Mario Bizcocho" userId="7e1a0d434996af15" providerId="LiveId" clId="{96943BBA-BF92-4052-8DE8-1365B311E575}" dt="2019-05-03T14:46:07.744" v="2332" actId="478"/>
          <ac:spMkLst>
            <pc:docMk/>
            <pc:sldMk cId="3694488934" sldId="385"/>
            <ac:spMk id="16" creationId="{15270BE8-60BA-4A1D-8071-7B67616DD482}"/>
          </ac:spMkLst>
        </pc:spChg>
        <pc:spChg chg="add mod">
          <ac:chgData name="Mario Bizcocho" userId="7e1a0d434996af15" providerId="LiveId" clId="{96943BBA-BF92-4052-8DE8-1365B311E575}" dt="2019-05-03T14:44:07.122" v="2254" actId="1076"/>
          <ac:spMkLst>
            <pc:docMk/>
            <pc:sldMk cId="3694488934" sldId="385"/>
            <ac:spMk id="18" creationId="{27E407FA-E39B-47DA-B847-ADFE4CDB894B}"/>
          </ac:spMkLst>
        </pc:spChg>
        <pc:spChg chg="add mod">
          <ac:chgData name="Mario Bizcocho" userId="7e1a0d434996af15" providerId="LiveId" clId="{96943BBA-BF92-4052-8DE8-1365B311E575}" dt="2019-05-03T14:44:42.146" v="2315" actId="1076"/>
          <ac:spMkLst>
            <pc:docMk/>
            <pc:sldMk cId="3694488934" sldId="385"/>
            <ac:spMk id="20" creationId="{7AF649D0-8A66-43BE-B7BD-256DAC423F70}"/>
          </ac:spMkLst>
        </pc:spChg>
        <pc:spChg chg="add mod">
          <ac:chgData name="Mario Bizcocho" userId="7e1a0d434996af15" providerId="LiveId" clId="{96943BBA-BF92-4052-8DE8-1365B311E575}" dt="2019-05-03T14:44:47.947" v="2317" actId="1076"/>
          <ac:spMkLst>
            <pc:docMk/>
            <pc:sldMk cId="3694488934" sldId="385"/>
            <ac:spMk id="22" creationId="{CAE56793-4214-45ED-BE33-9B117D6D684A}"/>
          </ac:spMkLst>
        </pc:spChg>
        <pc:spChg chg="add mod">
          <ac:chgData name="Mario Bizcocho" userId="7e1a0d434996af15" providerId="LiveId" clId="{96943BBA-BF92-4052-8DE8-1365B311E575}" dt="2019-05-03T14:46:00.275" v="2329" actId="1076"/>
          <ac:spMkLst>
            <pc:docMk/>
            <pc:sldMk cId="3694488934" sldId="385"/>
            <ac:spMk id="24" creationId="{5C1B32A0-A6E3-4FEC-9813-0988710E1643}"/>
          </ac:spMkLst>
        </pc:spChg>
        <pc:spChg chg="add mod">
          <ac:chgData name="Mario Bizcocho" userId="7e1a0d434996af15" providerId="LiveId" clId="{96943BBA-BF92-4052-8DE8-1365B311E575}" dt="2019-05-03T14:46:44.988" v="2353" actId="1076"/>
          <ac:spMkLst>
            <pc:docMk/>
            <pc:sldMk cId="3694488934" sldId="385"/>
            <ac:spMk id="26" creationId="{EAD02FC4-FE24-4F19-B5E6-44E3BB3C26AF}"/>
          </ac:spMkLst>
        </pc:spChg>
        <pc:spChg chg="add mod">
          <ac:chgData name="Mario Bizcocho" userId="7e1a0d434996af15" providerId="LiveId" clId="{96943BBA-BF92-4052-8DE8-1365B311E575}" dt="2019-05-03T14:47:14.947" v="2371" actId="1076"/>
          <ac:spMkLst>
            <pc:docMk/>
            <pc:sldMk cId="3694488934" sldId="385"/>
            <ac:spMk id="28" creationId="{C0658AF2-04A1-4C6E-926B-85B847DD963E}"/>
          </ac:spMkLst>
        </pc:spChg>
        <pc:graphicFrameChg chg="mod">
          <ac:chgData name="Mario Bizcocho" userId="7e1a0d434996af15" providerId="LiveId" clId="{96943BBA-BF92-4052-8DE8-1365B311E575}" dt="2019-05-03T14:47:08.409" v="2369"/>
          <ac:graphicFrameMkLst>
            <pc:docMk/>
            <pc:sldMk cId="3694488934" sldId="385"/>
            <ac:graphicFrameMk id="8" creationId="{D95816B3-CBDF-491B-9EFE-BD898CDB42A5}"/>
          </ac:graphicFrameMkLst>
        </pc:graphicFrameChg>
        <pc:picChg chg="add del mod">
          <ac:chgData name="Mario Bizcocho" userId="7e1a0d434996af15" providerId="LiveId" clId="{96943BBA-BF92-4052-8DE8-1365B311E575}" dt="2019-05-03T14:45:35.155" v="2323" actId="478"/>
          <ac:picMkLst>
            <pc:docMk/>
            <pc:sldMk cId="3694488934" sldId="385"/>
            <ac:picMk id="6" creationId="{D3139AFC-DC91-4B8F-A6E4-6189F9AB7D48}"/>
          </ac:picMkLst>
        </pc:picChg>
        <pc:picChg chg="add mod">
          <ac:chgData name="Mario Bizcocho" userId="7e1a0d434996af15" providerId="LiveId" clId="{96943BBA-BF92-4052-8DE8-1365B311E575}" dt="2019-05-03T14:43:22.762" v="2251" actId="1076"/>
          <ac:picMkLst>
            <pc:docMk/>
            <pc:sldMk cId="3694488934" sldId="385"/>
            <ac:picMk id="9" creationId="{6C9601E1-7B9F-426B-B496-7375CAE19B5A}"/>
          </ac:picMkLst>
        </pc:picChg>
        <pc:picChg chg="add del mod">
          <ac:chgData name="Mario Bizcocho" userId="7e1a0d434996af15" providerId="LiveId" clId="{96943BBA-BF92-4052-8DE8-1365B311E575}" dt="2019-05-03T14:44:53.591" v="2319" actId="478"/>
          <ac:picMkLst>
            <pc:docMk/>
            <pc:sldMk cId="3694488934" sldId="385"/>
            <ac:picMk id="11" creationId="{EEABBE04-3D31-4F55-8714-D4796814C02A}"/>
          </ac:picMkLst>
        </pc:picChg>
        <pc:picChg chg="add mod">
          <ac:chgData name="Mario Bizcocho" userId="7e1a0d434996af15" providerId="LiveId" clId="{96943BBA-BF92-4052-8DE8-1365B311E575}" dt="2019-05-03T14:45:56.019" v="2327" actId="1076"/>
          <ac:picMkLst>
            <pc:docMk/>
            <pc:sldMk cId="3694488934" sldId="385"/>
            <ac:picMk id="13" creationId="{3D5BD83E-EB9E-48C0-97C6-52F0A8A1559D}"/>
          </ac:picMkLst>
        </pc:picChg>
        <pc:picChg chg="add del mod">
          <ac:chgData name="Mario Bizcocho" userId="7e1a0d434996af15" providerId="LiveId" clId="{96943BBA-BF92-4052-8DE8-1365B311E575}" dt="2019-05-03T14:46:07.744" v="2332" actId="478"/>
          <ac:picMkLst>
            <pc:docMk/>
            <pc:sldMk cId="3694488934" sldId="385"/>
            <ac:picMk id="15" creationId="{8F7843F2-B1C0-431D-A58C-7EE7C17728CE}"/>
          </ac:picMkLst>
        </pc:picChg>
        <pc:picChg chg="add del mod">
          <ac:chgData name="Mario Bizcocho" userId="7e1a0d434996af15" providerId="LiveId" clId="{96943BBA-BF92-4052-8DE8-1365B311E575}" dt="2019-05-03T14:46:07.744" v="2332" actId="478"/>
          <ac:picMkLst>
            <pc:docMk/>
            <pc:sldMk cId="3694488934" sldId="385"/>
            <ac:picMk id="17" creationId="{8786C0CB-27F2-4CC5-80A6-2137C74945BC}"/>
          </ac:picMkLst>
        </pc:picChg>
        <pc:picChg chg="add mod">
          <ac:chgData name="Mario Bizcocho" userId="7e1a0d434996af15" providerId="LiveId" clId="{96943BBA-BF92-4052-8DE8-1365B311E575}" dt="2019-05-03T14:44:07.122" v="2254" actId="1076"/>
          <ac:picMkLst>
            <pc:docMk/>
            <pc:sldMk cId="3694488934" sldId="385"/>
            <ac:picMk id="19" creationId="{4380C259-AD95-4AF1-93E9-8922B1A50E84}"/>
          </ac:picMkLst>
        </pc:picChg>
        <pc:picChg chg="add mod">
          <ac:chgData name="Mario Bizcocho" userId="7e1a0d434996af15" providerId="LiveId" clId="{96943BBA-BF92-4052-8DE8-1365B311E575}" dt="2019-05-03T14:44:42.146" v="2315" actId="1076"/>
          <ac:picMkLst>
            <pc:docMk/>
            <pc:sldMk cId="3694488934" sldId="385"/>
            <ac:picMk id="21" creationId="{966E9A67-84DB-4807-B622-6748F85E175B}"/>
          </ac:picMkLst>
        </pc:picChg>
        <pc:picChg chg="add mod">
          <ac:chgData name="Mario Bizcocho" userId="7e1a0d434996af15" providerId="LiveId" clId="{96943BBA-BF92-4052-8DE8-1365B311E575}" dt="2019-05-03T14:44:47.947" v="2317" actId="1076"/>
          <ac:picMkLst>
            <pc:docMk/>
            <pc:sldMk cId="3694488934" sldId="385"/>
            <ac:picMk id="23" creationId="{5B03A937-A585-4A11-8642-57703AB8DC76}"/>
          </ac:picMkLst>
        </pc:picChg>
        <pc:picChg chg="add mod">
          <ac:chgData name="Mario Bizcocho" userId="7e1a0d434996af15" providerId="LiveId" clId="{96943BBA-BF92-4052-8DE8-1365B311E575}" dt="2019-05-03T14:46:00.275" v="2329" actId="1076"/>
          <ac:picMkLst>
            <pc:docMk/>
            <pc:sldMk cId="3694488934" sldId="385"/>
            <ac:picMk id="25" creationId="{F417FC76-4254-463D-8143-0584D4C7ABAB}"/>
          </ac:picMkLst>
        </pc:picChg>
        <pc:picChg chg="add mod">
          <ac:chgData name="Mario Bizcocho" userId="7e1a0d434996af15" providerId="LiveId" clId="{96943BBA-BF92-4052-8DE8-1365B311E575}" dt="2019-05-03T14:46:44.988" v="2353" actId="1076"/>
          <ac:picMkLst>
            <pc:docMk/>
            <pc:sldMk cId="3694488934" sldId="385"/>
            <ac:picMk id="27" creationId="{CE311F04-1614-404E-A335-BA7633D353F0}"/>
          </ac:picMkLst>
        </pc:picChg>
        <pc:picChg chg="add mod">
          <ac:chgData name="Mario Bizcocho" userId="7e1a0d434996af15" providerId="LiveId" clId="{96943BBA-BF92-4052-8DE8-1365B311E575}" dt="2019-05-03T14:47:14.947" v="2371" actId="1076"/>
          <ac:picMkLst>
            <pc:docMk/>
            <pc:sldMk cId="3694488934" sldId="385"/>
            <ac:picMk id="29" creationId="{492F3141-6DC3-4AEF-81A6-2E1D59640ECE}"/>
          </ac:picMkLst>
        </pc:picChg>
      </pc:sldChg>
      <pc:sldChg chg="del">
        <pc:chgData name="Mario Bizcocho" userId="7e1a0d434996af15" providerId="LiveId" clId="{96943BBA-BF92-4052-8DE8-1365B311E575}" dt="2019-05-03T12:07:34.444" v="1898" actId="2696"/>
        <pc:sldMkLst>
          <pc:docMk/>
          <pc:sldMk cId="611010948" sldId="386"/>
        </pc:sldMkLst>
      </pc:sldChg>
      <pc:sldChg chg="addSp delSp modSp add">
        <pc:chgData name="Mario Bizcocho" userId="7e1a0d434996af15" providerId="LiveId" clId="{96943BBA-BF92-4052-8DE8-1365B311E575}" dt="2019-05-03T14:37:02.346" v="2115" actId="14100"/>
        <pc:sldMkLst>
          <pc:docMk/>
          <pc:sldMk cId="813465904" sldId="387"/>
        </pc:sldMkLst>
        <pc:spChg chg="mod">
          <ac:chgData name="Mario Bizcocho" userId="7e1a0d434996af15" providerId="LiveId" clId="{96943BBA-BF92-4052-8DE8-1365B311E575}" dt="2019-04-29T08:04:32.167" v="432" actId="20577"/>
          <ac:spMkLst>
            <pc:docMk/>
            <pc:sldMk cId="813465904" sldId="387"/>
            <ac:spMk id="7" creationId="{AE6DCBF6-B627-4330-8D05-75DE750F7F89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0" creationId="{0980E9A8-73D2-4A9C-AE63-18F6910EC08D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2" creationId="{F993FCEA-8E48-4F10-AD22-6BAB0410BA7D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3" creationId="{6569A5BA-4680-414C-BBE6-D25D011D7E30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4" creationId="{C374C0A0-C230-4B97-A36F-5EA5ACB1EAA1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7" creationId="{9BB1D048-8590-434E-9775-B1B727FFA675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18" creationId="{5DFB448A-4DED-4176-97CE-36330CBF6DCE}"/>
          </ac:spMkLst>
        </pc:spChg>
        <pc:spChg chg="del">
          <ac:chgData name="Mario Bizcocho" userId="7e1a0d434996af15" providerId="LiveId" clId="{96943BBA-BF92-4052-8DE8-1365B311E575}" dt="2019-04-29T08:03:25.084" v="385" actId="478"/>
          <ac:spMkLst>
            <pc:docMk/>
            <pc:sldMk cId="813465904" sldId="387"/>
            <ac:spMk id="22" creationId="{7C207BE9-A809-4589-9ECA-E7CA87974F9E}"/>
          </ac:spMkLst>
        </pc:spChg>
        <pc:spChg chg="del">
          <ac:chgData name="Mario Bizcocho" userId="7e1a0d434996af15" providerId="LiveId" clId="{96943BBA-BF92-4052-8DE8-1365B311E575}" dt="2019-04-29T08:02:27.330" v="380" actId="478"/>
          <ac:spMkLst>
            <pc:docMk/>
            <pc:sldMk cId="813465904" sldId="387"/>
            <ac:spMk id="23" creationId="{A289C9F1-1372-4627-821C-0AE9D23AEC36}"/>
          </ac:spMkLst>
        </pc:spChg>
        <pc:spChg chg="del">
          <ac:chgData name="Mario Bizcocho" userId="7e1a0d434996af15" providerId="LiveId" clId="{96943BBA-BF92-4052-8DE8-1365B311E575}" dt="2019-04-29T08:02:30.731" v="381" actId="478"/>
          <ac:spMkLst>
            <pc:docMk/>
            <pc:sldMk cId="813465904" sldId="387"/>
            <ac:spMk id="24" creationId="{F4A74E3D-F4AD-4248-A63F-455E60C2CC70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26" creationId="{AFF10FB6-69E7-4871-A3C6-DE05A2BCE04E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27" creationId="{731AE92C-163D-4E55-946E-9529E683AEDB}"/>
          </ac:spMkLst>
        </pc:spChg>
        <pc:spChg chg="mod">
          <ac:chgData name="Mario Bizcocho" userId="7e1a0d434996af15" providerId="LiveId" clId="{96943BBA-BF92-4052-8DE8-1365B311E575}" dt="2019-05-03T14:36:56.769" v="2114" actId="20577"/>
          <ac:spMkLst>
            <pc:docMk/>
            <pc:sldMk cId="813465904" sldId="387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4-29T08:04:56.318" v="440" actId="20577"/>
          <ac:spMkLst>
            <pc:docMk/>
            <pc:sldMk cId="813465904" sldId="387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37:02.346" v="2115" actId="14100"/>
          <ac:spMkLst>
            <pc:docMk/>
            <pc:sldMk cId="813465904" sldId="387"/>
            <ac:spMk id="35" creationId="{EBF78D08-4980-407F-9857-6966A0B28490}"/>
          </ac:spMkLst>
        </pc:spChg>
        <pc:spChg chg="mod">
          <ac:chgData name="Mario Bizcocho" userId="7e1a0d434996af15" providerId="LiveId" clId="{96943BBA-BF92-4052-8DE8-1365B311E575}" dt="2019-04-29T08:04:46.705" v="436" actId="108"/>
          <ac:spMkLst>
            <pc:docMk/>
            <pc:sldMk cId="813465904" sldId="387"/>
            <ac:spMk id="37" creationId="{5F2B45EA-EFC4-4BB6-AF99-0F97EE4906FC}"/>
          </ac:spMkLst>
        </pc:spChg>
        <pc:spChg chg="add mod">
          <ac:chgData name="Mario Bizcocho" userId="7e1a0d434996af15" providerId="LiveId" clId="{96943BBA-BF92-4052-8DE8-1365B311E575}" dt="2019-05-03T14:36:45.626" v="2111" actId="1076"/>
          <ac:spMkLst>
            <pc:docMk/>
            <pc:sldMk cId="813465904" sldId="387"/>
            <ac:spMk id="38" creationId="{68F9A303-1359-4977-890D-AEF88964910F}"/>
          </ac:spMkLst>
        </pc:spChg>
        <pc:spChg chg="add mod">
          <ac:chgData name="Mario Bizcocho" userId="7e1a0d434996af15" providerId="LiveId" clId="{96943BBA-BF92-4052-8DE8-1365B311E575}" dt="2019-04-29T08:03:52.200" v="395" actId="164"/>
          <ac:spMkLst>
            <pc:docMk/>
            <pc:sldMk cId="813465904" sldId="387"/>
            <ac:spMk id="42" creationId="{96EC8F79-E2E8-4884-8C0D-A25B0D5D9AEC}"/>
          </ac:spMkLst>
        </pc:spChg>
        <pc:spChg chg="del">
          <ac:chgData name="Mario Bizcocho" userId="7e1a0d434996af15" providerId="LiveId" clId="{96943BBA-BF92-4052-8DE8-1365B311E575}" dt="2019-04-29T08:02:24.275" v="379" actId="478"/>
          <ac:spMkLst>
            <pc:docMk/>
            <pc:sldMk cId="813465904" sldId="387"/>
            <ac:spMk id="43" creationId="{46C77EF6-B1D2-4E44-BEE8-2A347E37196D}"/>
          </ac:spMkLst>
        </pc:spChg>
        <pc:spChg chg="mod">
          <ac:chgData name="Mario Bizcocho" userId="7e1a0d434996af15" providerId="LiveId" clId="{96943BBA-BF92-4052-8DE8-1365B311E575}" dt="2019-04-29T08:03:00.050" v="383" actId="14100"/>
          <ac:spMkLst>
            <pc:docMk/>
            <pc:sldMk cId="813465904" sldId="387"/>
            <ac:spMk id="48" creationId="{756CD582-96E1-463D-A366-561C5F2D419C}"/>
          </ac:spMkLst>
        </pc:spChg>
        <pc:spChg chg="del">
          <ac:chgData name="Mario Bizcocho" userId="7e1a0d434996af15" providerId="LiveId" clId="{96943BBA-BF92-4052-8DE8-1365B311E575}" dt="2019-05-03T14:36:41.198" v="2109" actId="478"/>
          <ac:spMkLst>
            <pc:docMk/>
            <pc:sldMk cId="813465904" sldId="387"/>
            <ac:spMk id="50" creationId="{2C550158-3E03-4AE5-BF69-1DB99FEFAE63}"/>
          </ac:spMkLst>
        </pc:spChg>
        <pc:spChg chg="del">
          <ac:chgData name="Mario Bizcocho" userId="7e1a0d434996af15" providerId="LiveId" clId="{96943BBA-BF92-4052-8DE8-1365B311E575}" dt="2019-04-29T08:02:37.877" v="382" actId="478"/>
          <ac:spMkLst>
            <pc:docMk/>
            <pc:sldMk cId="813465904" sldId="387"/>
            <ac:spMk id="56" creationId="{9CE09BC8-485F-4B99-9CFA-ADCEA174CDBC}"/>
          </ac:spMkLst>
        </pc:spChg>
        <pc:spChg chg="del">
          <ac:chgData name="Mario Bizcocho" userId="7e1a0d434996af15" providerId="LiveId" clId="{96943BBA-BF92-4052-8DE8-1365B311E575}" dt="2019-04-29T08:02:37.877" v="382" actId="478"/>
          <ac:spMkLst>
            <pc:docMk/>
            <pc:sldMk cId="813465904" sldId="387"/>
            <ac:spMk id="59" creationId="{B96846A1-A693-4D17-9272-412BC0DE0313}"/>
          </ac:spMkLst>
        </pc:spChg>
        <pc:grpChg chg="mod topLvl">
          <ac:chgData name="Mario Bizcocho" userId="7e1a0d434996af15" providerId="LiveId" clId="{96943BBA-BF92-4052-8DE8-1365B311E575}" dt="2019-04-29T08:03:52.200" v="395" actId="164"/>
          <ac:grpSpMkLst>
            <pc:docMk/>
            <pc:sldMk cId="813465904" sldId="387"/>
            <ac:grpSpMk id="3" creationId="{93320932-32A6-4953-8000-9DFE7525B8A2}"/>
          </ac:grpSpMkLst>
        </pc:grpChg>
        <pc:grpChg chg="del">
          <ac:chgData name="Mario Bizcocho" userId="7e1a0d434996af15" providerId="LiveId" clId="{96943BBA-BF92-4052-8DE8-1365B311E575}" dt="2019-04-29T08:02:37.877" v="382" actId="478"/>
          <ac:grpSpMkLst>
            <pc:docMk/>
            <pc:sldMk cId="813465904" sldId="387"/>
            <ac:grpSpMk id="6" creationId="{BF9FE3EE-5389-44AB-AEEE-38A584D7FD8A}"/>
          </ac:grpSpMkLst>
        </pc:grpChg>
        <pc:grpChg chg="add mod">
          <ac:chgData name="Mario Bizcocho" userId="7e1a0d434996af15" providerId="LiveId" clId="{96943BBA-BF92-4052-8DE8-1365B311E575}" dt="2019-04-29T08:03:52.200" v="395" actId="164"/>
          <ac:grpSpMkLst>
            <pc:docMk/>
            <pc:sldMk cId="813465904" sldId="387"/>
            <ac:grpSpMk id="9" creationId="{97387F43-863B-479F-81FE-2FF63D466766}"/>
          </ac:grpSpMkLst>
        </pc:grpChg>
        <pc:graphicFrameChg chg="modGraphic">
          <ac:chgData name="Mario Bizcocho" userId="7e1a0d434996af15" providerId="LiveId" clId="{96943BBA-BF92-4052-8DE8-1365B311E575}" dt="2019-04-29T08:02:17.901" v="378" actId="2164"/>
          <ac:graphicFrameMkLst>
            <pc:docMk/>
            <pc:sldMk cId="813465904" sldId="387"/>
            <ac:graphicFrameMk id="5" creationId="{E1258851-7235-413A-808F-AE3E0E2AC3DB}"/>
          </ac:graphicFrameMkLst>
        </pc:graphicFrameChg>
        <pc:picChg chg="del">
          <ac:chgData name="Mario Bizcocho" userId="7e1a0d434996af15" providerId="LiveId" clId="{96943BBA-BF92-4052-8DE8-1365B311E575}" dt="2019-04-29T08:04:20.256" v="400" actId="478"/>
          <ac:picMkLst>
            <pc:docMk/>
            <pc:sldMk cId="813465904" sldId="387"/>
            <ac:picMk id="11" creationId="{DC82D5B6-EC1A-4587-8D0A-94F27C264D32}"/>
          </ac:picMkLst>
        </pc:picChg>
        <pc:picChg chg="del topLvl">
          <ac:chgData name="Mario Bizcocho" userId="7e1a0d434996af15" providerId="LiveId" clId="{96943BBA-BF92-4052-8DE8-1365B311E575}" dt="2019-04-29T08:02:37.877" v="382" actId="478"/>
          <ac:picMkLst>
            <pc:docMk/>
            <pc:sldMk cId="813465904" sldId="387"/>
            <ac:picMk id="38" creationId="{55D30ED3-B9D7-4374-8934-50BF8B10FDE3}"/>
          </ac:picMkLst>
        </pc:picChg>
        <pc:picChg chg="del">
          <ac:chgData name="Mario Bizcocho" userId="7e1a0d434996af15" providerId="LiveId" clId="{96943BBA-BF92-4052-8DE8-1365B311E575}" dt="2019-04-29T08:02:37.877" v="382" actId="478"/>
          <ac:picMkLst>
            <pc:docMk/>
            <pc:sldMk cId="813465904" sldId="387"/>
            <ac:picMk id="39" creationId="{316AA5C2-6760-47BD-9335-BF7EA31EC12A}"/>
          </ac:picMkLst>
        </pc:picChg>
        <pc:picChg chg="add mod">
          <ac:chgData name="Mario Bizcocho" userId="7e1a0d434996af15" providerId="LiveId" clId="{96943BBA-BF92-4052-8DE8-1365B311E575}" dt="2019-05-03T14:36:45.626" v="2111" actId="1076"/>
          <ac:picMkLst>
            <pc:docMk/>
            <pc:sldMk cId="813465904" sldId="387"/>
            <ac:picMk id="39" creationId="{8AED6755-0BE8-4DD6-8859-7E62BBDCF32C}"/>
          </ac:picMkLst>
        </pc:picChg>
        <pc:picChg chg="add mod">
          <ac:chgData name="Mario Bizcocho" userId="7e1a0d434996af15" providerId="LiveId" clId="{96943BBA-BF92-4052-8DE8-1365B311E575}" dt="2019-04-29T08:04:17.736" v="399" actId="1076"/>
          <ac:picMkLst>
            <pc:docMk/>
            <pc:sldMk cId="813465904" sldId="387"/>
            <ac:picMk id="44" creationId="{1E42C2DB-6585-4F75-BC68-6CC5C0BA626D}"/>
          </ac:picMkLst>
        </pc:picChg>
        <pc:picChg chg="del">
          <ac:chgData name="Mario Bizcocho" userId="7e1a0d434996af15" providerId="LiveId" clId="{96943BBA-BF92-4052-8DE8-1365B311E575}" dt="2019-05-03T14:36:41.198" v="2109" actId="478"/>
          <ac:picMkLst>
            <pc:docMk/>
            <pc:sldMk cId="813465904" sldId="387"/>
            <ac:picMk id="51" creationId="{676CEBD9-2563-4256-991C-27E09E4E1CFB}"/>
          </ac:picMkLst>
        </pc:picChg>
        <pc:cxnChg chg="mod ord">
          <ac:chgData name="Mario Bizcocho" userId="7e1a0d434996af15" providerId="LiveId" clId="{96943BBA-BF92-4052-8DE8-1365B311E575}" dt="2019-05-03T14:36:51.362" v="2112" actId="1076"/>
          <ac:cxnSpMkLst>
            <pc:docMk/>
            <pc:sldMk cId="813465904" sldId="387"/>
            <ac:cxnSpMk id="41" creationId="{79997A59-231B-4F87-B53F-0B559400A531}"/>
          </ac:cxnSpMkLst>
        </pc:cxnChg>
      </pc:sldChg>
      <pc:sldChg chg="addSp delSp modSp add ord">
        <pc:chgData name="Mario Bizcocho" userId="7e1a0d434996af15" providerId="LiveId" clId="{96943BBA-BF92-4052-8DE8-1365B311E575}" dt="2019-05-03T14:38:49.336" v="2139"/>
        <pc:sldMkLst>
          <pc:docMk/>
          <pc:sldMk cId="1766513582" sldId="388"/>
        </pc:sldMkLst>
        <pc:spChg chg="mod">
          <ac:chgData name="Mario Bizcocho" userId="7e1a0d434996af15" providerId="LiveId" clId="{96943BBA-BF92-4052-8DE8-1365B311E575}" dt="2019-04-29T08:05:44.476" v="457" actId="20577"/>
          <ac:spMkLst>
            <pc:docMk/>
            <pc:sldMk cId="1766513582" sldId="388"/>
            <ac:spMk id="7" creationId="{AE6DCBF6-B627-4330-8D05-75DE750F7F89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0" creationId="{0980E9A8-73D2-4A9C-AE63-18F6910EC08D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2" creationId="{F993FCEA-8E48-4F10-AD22-6BAB0410BA7D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3" creationId="{6569A5BA-4680-414C-BBE6-D25D011D7E30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4" creationId="{C374C0A0-C230-4B97-A36F-5EA5ACB1EAA1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7" creationId="{9BB1D048-8590-434E-9775-B1B727FFA675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18" creationId="{5DFB448A-4DED-4176-97CE-36330CBF6DCE}"/>
          </ac:spMkLst>
        </pc:spChg>
        <pc:spChg chg="del">
          <ac:chgData name="Mario Bizcocho" userId="7e1a0d434996af15" providerId="LiveId" clId="{96943BBA-BF92-4052-8DE8-1365B311E575}" dt="2019-04-29T08:06:07.451" v="462" actId="478"/>
          <ac:spMkLst>
            <pc:docMk/>
            <pc:sldMk cId="1766513582" sldId="388"/>
            <ac:spMk id="22" creationId="{7C207BE9-A809-4589-9ECA-E7CA87974F9E}"/>
          </ac:spMkLst>
        </pc:spChg>
        <pc:spChg chg="del">
          <ac:chgData name="Mario Bizcocho" userId="7e1a0d434996af15" providerId="LiveId" clId="{96943BBA-BF92-4052-8DE8-1365B311E575}" dt="2019-04-29T08:06:07.451" v="462" actId="478"/>
          <ac:spMkLst>
            <pc:docMk/>
            <pc:sldMk cId="1766513582" sldId="388"/>
            <ac:spMk id="23" creationId="{A289C9F1-1372-4627-821C-0AE9D23AEC36}"/>
          </ac:spMkLst>
        </pc:spChg>
        <pc:spChg chg="del">
          <ac:chgData name="Mario Bizcocho" userId="7e1a0d434996af15" providerId="LiveId" clId="{96943BBA-BF92-4052-8DE8-1365B311E575}" dt="2019-04-29T08:06:07.451" v="462" actId="478"/>
          <ac:spMkLst>
            <pc:docMk/>
            <pc:sldMk cId="1766513582" sldId="388"/>
            <ac:spMk id="24" creationId="{F4A74E3D-F4AD-4248-A63F-455E60C2CC70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26" creationId="{AFF10FB6-69E7-4871-A3C6-DE05A2BCE04E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27" creationId="{731AE92C-163D-4E55-946E-9529E683AEDB}"/>
          </ac:spMkLst>
        </pc:spChg>
        <pc:spChg chg="mod">
          <ac:chgData name="Mario Bizcocho" userId="7e1a0d434996af15" providerId="LiveId" clId="{96943BBA-BF92-4052-8DE8-1365B311E575}" dt="2019-05-03T14:37:08.124" v="2116" actId="20577"/>
          <ac:spMkLst>
            <pc:docMk/>
            <pc:sldMk cId="1766513582" sldId="388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4-29T08:07:28.868" v="494" actId="20577"/>
          <ac:spMkLst>
            <pc:docMk/>
            <pc:sldMk cId="1766513582" sldId="388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38:01.322" v="2128" actId="14100"/>
          <ac:spMkLst>
            <pc:docMk/>
            <pc:sldMk cId="1766513582" sldId="388"/>
            <ac:spMk id="35" creationId="{EBF78D08-4980-407F-9857-6966A0B28490}"/>
          </ac:spMkLst>
        </pc:spChg>
        <pc:spChg chg="mod">
          <ac:chgData name="Mario Bizcocho" userId="7e1a0d434996af15" providerId="LiveId" clId="{96943BBA-BF92-4052-8DE8-1365B311E575}" dt="2019-04-29T16:10:35.969" v="1702" actId="20577"/>
          <ac:spMkLst>
            <pc:docMk/>
            <pc:sldMk cId="1766513582" sldId="388"/>
            <ac:spMk id="37" creationId="{5F2B45EA-EFC4-4BB6-AF99-0F97EE4906FC}"/>
          </ac:spMkLst>
        </pc:spChg>
        <pc:spChg chg="add mod ord">
          <ac:chgData name="Mario Bizcocho" userId="7e1a0d434996af15" providerId="LiveId" clId="{96943BBA-BF92-4052-8DE8-1365B311E575}" dt="2019-05-03T14:37:51.987" v="2127" actId="2085"/>
          <ac:spMkLst>
            <pc:docMk/>
            <pc:sldMk cId="1766513582" sldId="388"/>
            <ac:spMk id="38" creationId="{D9B96724-5748-4CC9-97DA-7040F62F76C1}"/>
          </ac:spMkLst>
        </pc:spChg>
        <pc:spChg chg="add">
          <ac:chgData name="Mario Bizcocho" userId="7e1a0d434996af15" providerId="LiveId" clId="{96943BBA-BF92-4052-8DE8-1365B311E575}" dt="2019-05-03T14:38:49.336" v="2139"/>
          <ac:spMkLst>
            <pc:docMk/>
            <pc:sldMk cId="1766513582" sldId="388"/>
            <ac:spMk id="39" creationId="{D01DF712-E815-49F3-8D61-C8BA06A78A68}"/>
          </ac:spMkLst>
        </pc:spChg>
        <pc:spChg chg="add mod">
          <ac:chgData name="Mario Bizcocho" userId="7e1a0d434996af15" providerId="LiveId" clId="{96943BBA-BF92-4052-8DE8-1365B311E575}" dt="2019-04-29T08:06:41.832" v="467" actId="14100"/>
          <ac:spMkLst>
            <pc:docMk/>
            <pc:sldMk cId="1766513582" sldId="388"/>
            <ac:spMk id="42" creationId="{5C158BB3-6966-430C-B4CC-1E64BAE6D9ED}"/>
          </ac:spMkLst>
        </pc:spChg>
        <pc:spChg chg="del">
          <ac:chgData name="Mario Bizcocho" userId="7e1a0d434996af15" providerId="LiveId" clId="{96943BBA-BF92-4052-8DE8-1365B311E575}" dt="2019-04-29T08:06:02.181" v="461" actId="478"/>
          <ac:spMkLst>
            <pc:docMk/>
            <pc:sldMk cId="1766513582" sldId="388"/>
            <ac:spMk id="43" creationId="{46C77EF6-B1D2-4E44-BEE8-2A347E37196D}"/>
          </ac:spMkLst>
        </pc:spChg>
        <pc:spChg chg="add mod">
          <ac:chgData name="Mario Bizcocho" userId="7e1a0d434996af15" providerId="LiveId" clId="{96943BBA-BF92-4052-8DE8-1365B311E575}" dt="2019-04-29T08:06:28.271" v="465" actId="1076"/>
          <ac:spMkLst>
            <pc:docMk/>
            <pc:sldMk cId="1766513582" sldId="388"/>
            <ac:spMk id="44" creationId="{4F399F40-88B0-406B-ADB4-9A219A103B55}"/>
          </ac:spMkLst>
        </pc:spChg>
        <pc:spChg chg="mod">
          <ac:chgData name="Mario Bizcocho" userId="7e1a0d434996af15" providerId="LiveId" clId="{96943BBA-BF92-4052-8DE8-1365B311E575}" dt="2019-04-29T08:07:12.105" v="490" actId="14100"/>
          <ac:spMkLst>
            <pc:docMk/>
            <pc:sldMk cId="1766513582" sldId="388"/>
            <ac:spMk id="48" creationId="{756CD582-96E1-463D-A366-561C5F2D419C}"/>
          </ac:spMkLst>
        </pc:spChg>
        <pc:spChg chg="del">
          <ac:chgData name="Mario Bizcocho" userId="7e1a0d434996af15" providerId="LiveId" clId="{96943BBA-BF92-4052-8DE8-1365B311E575}" dt="2019-05-03T14:38:48.852" v="2138" actId="478"/>
          <ac:spMkLst>
            <pc:docMk/>
            <pc:sldMk cId="1766513582" sldId="388"/>
            <ac:spMk id="50" creationId="{2C550158-3E03-4AE5-BF69-1DB99FEFAE63}"/>
          </ac:spMkLst>
        </pc:spChg>
        <pc:spChg chg="del">
          <ac:chgData name="Mario Bizcocho" userId="7e1a0d434996af15" providerId="LiveId" clId="{96943BBA-BF92-4052-8DE8-1365B311E575}" dt="2019-04-29T08:06:12.486" v="463" actId="478"/>
          <ac:spMkLst>
            <pc:docMk/>
            <pc:sldMk cId="1766513582" sldId="388"/>
            <ac:spMk id="56" creationId="{9CE09BC8-485F-4B99-9CFA-ADCEA174CDBC}"/>
          </ac:spMkLst>
        </pc:spChg>
        <pc:spChg chg="del">
          <ac:chgData name="Mario Bizcocho" userId="7e1a0d434996af15" providerId="LiveId" clId="{96943BBA-BF92-4052-8DE8-1365B311E575}" dt="2019-04-29T08:06:12.486" v="463" actId="478"/>
          <ac:spMkLst>
            <pc:docMk/>
            <pc:sldMk cId="1766513582" sldId="388"/>
            <ac:spMk id="59" creationId="{B96846A1-A693-4D17-9272-412BC0DE0313}"/>
          </ac:spMkLst>
        </pc:spChg>
        <pc:grpChg chg="topLvl">
          <ac:chgData name="Mario Bizcocho" userId="7e1a0d434996af15" providerId="LiveId" clId="{96943BBA-BF92-4052-8DE8-1365B311E575}" dt="2019-04-29T08:06:12.486" v="463" actId="478"/>
          <ac:grpSpMkLst>
            <pc:docMk/>
            <pc:sldMk cId="1766513582" sldId="388"/>
            <ac:grpSpMk id="3" creationId="{93320932-32A6-4953-8000-9DFE7525B8A2}"/>
          </ac:grpSpMkLst>
        </pc:grpChg>
        <pc:grpChg chg="del">
          <ac:chgData name="Mario Bizcocho" userId="7e1a0d434996af15" providerId="LiveId" clId="{96943BBA-BF92-4052-8DE8-1365B311E575}" dt="2019-04-29T08:06:12.486" v="463" actId="478"/>
          <ac:grpSpMkLst>
            <pc:docMk/>
            <pc:sldMk cId="1766513582" sldId="388"/>
            <ac:grpSpMk id="6" creationId="{BF9FE3EE-5389-44AB-AEEE-38A584D7FD8A}"/>
          </ac:grpSpMkLst>
        </pc:grpChg>
        <pc:graphicFrameChg chg="modGraphic">
          <ac:chgData name="Mario Bizcocho" userId="7e1a0d434996af15" providerId="LiveId" clId="{96943BBA-BF92-4052-8DE8-1365B311E575}" dt="2019-04-29T08:06:59.639" v="489" actId="2164"/>
          <ac:graphicFrameMkLst>
            <pc:docMk/>
            <pc:sldMk cId="1766513582" sldId="388"/>
            <ac:graphicFrameMk id="5" creationId="{E1258851-7235-413A-808F-AE3E0E2AC3DB}"/>
          </ac:graphicFrameMkLst>
        </pc:graphicFrameChg>
        <pc:picChg chg="del">
          <ac:chgData name="Mario Bizcocho" userId="7e1a0d434996af15" providerId="LiveId" clId="{96943BBA-BF92-4052-8DE8-1365B311E575}" dt="2019-04-29T08:05:54.018" v="460" actId="478"/>
          <ac:picMkLst>
            <pc:docMk/>
            <pc:sldMk cId="1766513582" sldId="388"/>
            <ac:picMk id="11" creationId="{DC82D5B6-EC1A-4587-8D0A-94F27C264D32}"/>
          </ac:picMkLst>
        </pc:picChg>
        <pc:picChg chg="del topLvl">
          <ac:chgData name="Mario Bizcocho" userId="7e1a0d434996af15" providerId="LiveId" clId="{96943BBA-BF92-4052-8DE8-1365B311E575}" dt="2019-04-29T08:06:12.486" v="463" actId="478"/>
          <ac:picMkLst>
            <pc:docMk/>
            <pc:sldMk cId="1766513582" sldId="388"/>
            <ac:picMk id="38" creationId="{55D30ED3-B9D7-4374-8934-50BF8B10FDE3}"/>
          </ac:picMkLst>
        </pc:picChg>
        <pc:picChg chg="del">
          <ac:chgData name="Mario Bizcocho" userId="7e1a0d434996af15" providerId="LiveId" clId="{96943BBA-BF92-4052-8DE8-1365B311E575}" dt="2019-04-29T08:06:12.486" v="463" actId="478"/>
          <ac:picMkLst>
            <pc:docMk/>
            <pc:sldMk cId="1766513582" sldId="388"/>
            <ac:picMk id="39" creationId="{316AA5C2-6760-47BD-9335-BF7EA31EC12A}"/>
          </ac:picMkLst>
        </pc:picChg>
        <pc:picChg chg="add mod">
          <ac:chgData name="Mario Bizcocho" userId="7e1a0d434996af15" providerId="LiveId" clId="{96943BBA-BF92-4052-8DE8-1365B311E575}" dt="2019-04-29T08:05:52.073" v="459" actId="1076"/>
          <ac:picMkLst>
            <pc:docMk/>
            <pc:sldMk cId="1766513582" sldId="388"/>
            <ac:picMk id="40" creationId="{6F4341CE-F2B5-4530-BCC4-B014CEF15A9A}"/>
          </ac:picMkLst>
        </pc:picChg>
        <pc:picChg chg="add">
          <ac:chgData name="Mario Bizcocho" userId="7e1a0d434996af15" providerId="LiveId" clId="{96943BBA-BF92-4052-8DE8-1365B311E575}" dt="2019-05-03T14:38:49.336" v="2139"/>
          <ac:picMkLst>
            <pc:docMk/>
            <pc:sldMk cId="1766513582" sldId="388"/>
            <ac:picMk id="43" creationId="{11DA9D32-E093-477B-9CF7-8F4C731B26D5}"/>
          </ac:picMkLst>
        </pc:picChg>
        <pc:picChg chg="del">
          <ac:chgData name="Mario Bizcocho" userId="7e1a0d434996af15" providerId="LiveId" clId="{96943BBA-BF92-4052-8DE8-1365B311E575}" dt="2019-05-03T14:38:48.852" v="2138" actId="478"/>
          <ac:picMkLst>
            <pc:docMk/>
            <pc:sldMk cId="1766513582" sldId="388"/>
            <ac:picMk id="51" creationId="{676CEBD9-2563-4256-991C-27E09E4E1CFB}"/>
          </ac:picMkLst>
        </pc:picChg>
        <pc:cxnChg chg="mod">
          <ac:chgData name="Mario Bizcocho" userId="7e1a0d434996af15" providerId="LiveId" clId="{96943BBA-BF92-4052-8DE8-1365B311E575}" dt="2019-05-03T14:37:13.530" v="2117" actId="1076"/>
          <ac:cxnSpMkLst>
            <pc:docMk/>
            <pc:sldMk cId="1766513582" sldId="388"/>
            <ac:cxnSpMk id="41" creationId="{79997A59-231B-4F87-B53F-0B559400A531}"/>
          </ac:cxnSpMkLst>
        </pc:cxnChg>
      </pc:sldChg>
      <pc:sldChg chg="addSp delSp modSp add ord">
        <pc:chgData name="Mario Bizcocho" userId="7e1a0d434996af15" providerId="LiveId" clId="{96943BBA-BF92-4052-8DE8-1365B311E575}" dt="2019-05-03T14:39:20.594" v="2146" actId="1076"/>
        <pc:sldMkLst>
          <pc:docMk/>
          <pc:sldMk cId="1526943574" sldId="390"/>
        </pc:sldMkLst>
        <pc:spChg chg="mod">
          <ac:chgData name="Mario Bizcocho" userId="7e1a0d434996af15" providerId="LiveId" clId="{96943BBA-BF92-4052-8DE8-1365B311E575}" dt="2019-04-29T14:07:55.696" v="1337" actId="1076"/>
          <ac:spMkLst>
            <pc:docMk/>
            <pc:sldMk cId="1526943574" sldId="390"/>
            <ac:spMk id="2" creationId="{0FA3D65B-9A55-4D21-93D5-1A0A66484502}"/>
          </ac:spMkLst>
        </pc:spChg>
        <pc:spChg chg="del">
          <ac:chgData name="Mario Bizcocho" userId="7e1a0d434996af15" providerId="LiveId" clId="{96943BBA-BF92-4052-8DE8-1365B311E575}" dt="2019-04-29T08:08:53.902" v="519" actId="478"/>
          <ac:spMkLst>
            <pc:docMk/>
            <pc:sldMk cId="1526943574" sldId="390"/>
            <ac:spMk id="7" creationId="{AE6DCBF6-B627-4330-8D05-75DE750F7F89}"/>
          </ac:spMkLst>
        </pc:spChg>
        <pc:spChg chg="add del mod">
          <ac:chgData name="Mario Bizcocho" userId="7e1a0d434996af15" providerId="LiveId" clId="{96943BBA-BF92-4052-8DE8-1365B311E575}" dt="2019-04-29T08:08:57.023" v="521" actId="478"/>
          <ac:spMkLst>
            <pc:docMk/>
            <pc:sldMk cId="1526943574" sldId="390"/>
            <ac:spMk id="9" creationId="{910A2D2A-BF28-431C-86E1-0FF7BA2C9B46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0" creationId="{0980E9A8-73D2-4A9C-AE63-18F6910EC08D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2" creationId="{F993FCEA-8E48-4F10-AD22-6BAB0410BA7D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3" creationId="{6569A5BA-4680-414C-BBE6-D25D011D7E30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4" creationId="{C374C0A0-C230-4B97-A36F-5EA5ACB1EAA1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7" creationId="{9BB1D048-8590-434E-9775-B1B727FFA675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18" creationId="{5DFB448A-4DED-4176-97CE-36330CBF6DCE}"/>
          </ac:spMkLst>
        </pc:spChg>
        <pc:spChg chg="mod">
          <ac:chgData name="Mario Bizcocho" userId="7e1a0d434996af15" providerId="LiveId" clId="{96943BBA-BF92-4052-8DE8-1365B311E575}" dt="2019-04-29T08:29:21.890" v="765" actId="692"/>
          <ac:spMkLst>
            <pc:docMk/>
            <pc:sldMk cId="1526943574" sldId="390"/>
            <ac:spMk id="22" creationId="{7C207BE9-A809-4589-9ECA-E7CA87974F9E}"/>
          </ac:spMkLst>
        </pc:spChg>
        <pc:spChg chg="mod ord">
          <ac:chgData name="Mario Bizcocho" userId="7e1a0d434996af15" providerId="LiveId" clId="{96943BBA-BF92-4052-8DE8-1365B311E575}" dt="2019-04-29T08:30:31.752" v="779" actId="166"/>
          <ac:spMkLst>
            <pc:docMk/>
            <pc:sldMk cId="1526943574" sldId="390"/>
            <ac:spMk id="23" creationId="{A289C9F1-1372-4627-821C-0AE9D23AEC36}"/>
          </ac:spMkLst>
        </pc:spChg>
        <pc:spChg chg="del">
          <ac:chgData name="Mario Bizcocho" userId="7e1a0d434996af15" providerId="LiveId" clId="{96943BBA-BF92-4052-8DE8-1365B311E575}" dt="2019-04-29T08:11:22.351" v="579" actId="478"/>
          <ac:spMkLst>
            <pc:docMk/>
            <pc:sldMk cId="1526943574" sldId="390"/>
            <ac:spMk id="24" creationId="{F4A74E3D-F4AD-4248-A63F-455E60C2CC70}"/>
          </ac:spMkLst>
        </pc:spChg>
        <pc:spChg chg="mod or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26" creationId="{AFF10FB6-69E7-4871-A3C6-DE05A2BCE04E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27" creationId="{731AE92C-163D-4E55-946E-9529E683AEDB}"/>
          </ac:spMkLst>
        </pc:spChg>
        <pc:spChg chg="mod">
          <ac:chgData name="Mario Bizcocho" userId="7e1a0d434996af15" providerId="LiveId" clId="{96943BBA-BF92-4052-8DE8-1365B311E575}" dt="2019-05-03T14:39:07.048" v="2144" actId="20577"/>
          <ac:spMkLst>
            <pc:docMk/>
            <pc:sldMk cId="1526943574" sldId="390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4-29T08:52:04.294" v="939" actId="20577"/>
          <ac:spMkLst>
            <pc:docMk/>
            <pc:sldMk cId="1526943574" sldId="390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39:11.546" v="2145" actId="14100"/>
          <ac:spMkLst>
            <pc:docMk/>
            <pc:sldMk cId="1526943574" sldId="390"/>
            <ac:spMk id="35" creationId="{EBF78D08-4980-407F-9857-6966A0B28490}"/>
          </ac:spMkLst>
        </pc:spChg>
        <pc:spChg chg="mod">
          <ac:chgData name="Mario Bizcocho" userId="7e1a0d434996af15" providerId="LiveId" clId="{96943BBA-BF92-4052-8DE8-1365B311E575}" dt="2019-04-29T08:30:01.230" v="774" actId="20577"/>
          <ac:spMkLst>
            <pc:docMk/>
            <pc:sldMk cId="1526943574" sldId="390"/>
            <ac:spMk id="37" creationId="{5F2B45EA-EFC4-4BB6-AF99-0F97EE4906FC}"/>
          </ac:spMkLst>
        </pc:spChg>
        <pc:spChg chg="add mod">
          <ac:chgData name="Mario Bizcocho" userId="7e1a0d434996af15" providerId="LiveId" clId="{96943BBA-BF92-4052-8DE8-1365B311E575}" dt="2019-05-03T14:39:01.978" v="2142" actId="1076"/>
          <ac:spMkLst>
            <pc:docMk/>
            <pc:sldMk cId="1526943574" sldId="390"/>
            <ac:spMk id="40" creationId="{65AF7A20-4166-44EB-AACD-F07F575BA621}"/>
          </ac:spMkLst>
        </pc:spChg>
        <pc:spChg chg="add mod">
          <ac:chgData name="Mario Bizcocho" userId="7e1a0d434996af15" providerId="LiveId" clId="{96943BBA-BF92-4052-8DE8-1365B311E575}" dt="2019-04-29T08:26:21.192" v="693" actId="20577"/>
          <ac:spMkLst>
            <pc:docMk/>
            <pc:sldMk cId="1526943574" sldId="390"/>
            <ac:spMk id="42" creationId="{96807026-1DBC-4286-BFD9-E4A8E1848D12}"/>
          </ac:spMkLst>
        </pc:spChg>
        <pc:spChg chg="mod">
          <ac:chgData name="Mario Bizcocho" userId="7e1a0d434996af15" providerId="LiveId" clId="{96943BBA-BF92-4052-8DE8-1365B311E575}" dt="2019-04-29T08:29:16.634" v="764" actId="207"/>
          <ac:spMkLst>
            <pc:docMk/>
            <pc:sldMk cId="1526943574" sldId="390"/>
            <ac:spMk id="43" creationId="{46C77EF6-B1D2-4E44-BEE8-2A347E37196D}"/>
          </ac:spMkLst>
        </pc:spChg>
        <pc:spChg chg="add mod">
          <ac:chgData name="Mario Bizcocho" userId="7e1a0d434996af15" providerId="LiveId" clId="{96943BBA-BF92-4052-8DE8-1365B311E575}" dt="2019-04-29T08:10:45.216" v="575" actId="14100"/>
          <ac:spMkLst>
            <pc:docMk/>
            <pc:sldMk cId="1526943574" sldId="390"/>
            <ac:spMk id="45" creationId="{A416D7E9-11B0-4E10-878C-5E60BB2CF4A3}"/>
          </ac:spMkLst>
        </pc:spChg>
        <pc:spChg chg="mod">
          <ac:chgData name="Mario Bizcocho" userId="7e1a0d434996af15" providerId="LiveId" clId="{96943BBA-BF92-4052-8DE8-1365B311E575}" dt="2019-04-29T08:51:09.223" v="906" actId="14100"/>
          <ac:spMkLst>
            <pc:docMk/>
            <pc:sldMk cId="1526943574" sldId="390"/>
            <ac:spMk id="48" creationId="{756CD582-96E1-463D-A366-561C5F2D419C}"/>
          </ac:spMkLst>
        </pc:spChg>
        <pc:spChg chg="add del mod">
          <ac:chgData name="Mario Bizcocho" userId="7e1a0d434996af15" providerId="LiveId" clId="{96943BBA-BF92-4052-8DE8-1365B311E575}" dt="2019-04-29T08:15:58.464" v="597" actId="478"/>
          <ac:spMkLst>
            <pc:docMk/>
            <pc:sldMk cId="1526943574" sldId="390"/>
            <ac:spMk id="49" creationId="{0FDEB78B-1D75-46A5-BCE8-006290A31C9B}"/>
          </ac:spMkLst>
        </pc:spChg>
        <pc:spChg chg="del">
          <ac:chgData name="Mario Bizcocho" userId="7e1a0d434996af15" providerId="LiveId" clId="{96943BBA-BF92-4052-8DE8-1365B311E575}" dt="2019-04-29T08:10:27.712" v="571" actId="478"/>
          <ac:spMkLst>
            <pc:docMk/>
            <pc:sldMk cId="1526943574" sldId="390"/>
            <ac:spMk id="50" creationId="{2C550158-3E03-4AE5-BF69-1DB99FEFAE63}"/>
          </ac:spMkLst>
        </pc:spChg>
        <pc:spChg chg="add del mod">
          <ac:chgData name="Mario Bizcocho" userId="7e1a0d434996af15" providerId="LiveId" clId="{96943BBA-BF92-4052-8DE8-1365B311E575}" dt="2019-04-29T08:31:47.140" v="783" actId="478"/>
          <ac:spMkLst>
            <pc:docMk/>
            <pc:sldMk cId="1526943574" sldId="390"/>
            <ac:spMk id="54" creationId="{1A3AB8F0-C91A-44FD-8D40-7F713DD7DE4B}"/>
          </ac:spMkLst>
        </pc:spChg>
        <pc:spChg chg="add mod">
          <ac:chgData name="Mario Bizcocho" userId="7e1a0d434996af15" providerId="LiveId" clId="{96943BBA-BF92-4052-8DE8-1365B311E575}" dt="2019-04-29T08:51:34.892" v="932" actId="1076"/>
          <ac:spMkLst>
            <pc:docMk/>
            <pc:sldMk cId="1526943574" sldId="390"/>
            <ac:spMk id="55" creationId="{D8FFDFA2-BAC9-4F57-A3B7-ECAA9ED79114}"/>
          </ac:spMkLst>
        </pc:spChg>
        <pc:spChg chg="del mod">
          <ac:chgData name="Mario Bizcocho" userId="7e1a0d434996af15" providerId="LiveId" clId="{96943BBA-BF92-4052-8DE8-1365B311E575}" dt="2019-05-03T14:38:54.491" v="2140" actId="478"/>
          <ac:spMkLst>
            <pc:docMk/>
            <pc:sldMk cId="1526943574" sldId="390"/>
            <ac:spMk id="56" creationId="{9CE09BC8-485F-4B99-9CFA-ADCEA174CDBC}"/>
          </ac:spMkLst>
        </pc:spChg>
        <pc:spChg chg="add mod">
          <ac:chgData name="Mario Bizcocho" userId="7e1a0d434996af15" providerId="LiveId" clId="{96943BBA-BF92-4052-8DE8-1365B311E575}" dt="2019-04-29T08:51:50.852" v="935" actId="14100"/>
          <ac:spMkLst>
            <pc:docMk/>
            <pc:sldMk cId="1526943574" sldId="390"/>
            <ac:spMk id="58" creationId="{DB0BE395-587F-4538-946B-794A4F37ACCA}"/>
          </ac:spMkLst>
        </pc:spChg>
        <pc:spChg chg="del">
          <ac:chgData name="Mario Bizcocho" userId="7e1a0d434996af15" providerId="LiveId" clId="{96943BBA-BF92-4052-8DE8-1365B311E575}" dt="2019-04-29T08:11:22.351" v="579" actId="478"/>
          <ac:spMkLst>
            <pc:docMk/>
            <pc:sldMk cId="1526943574" sldId="390"/>
            <ac:spMk id="59" creationId="{B96846A1-A693-4D17-9272-412BC0DE0313}"/>
          </ac:spMkLst>
        </pc:spChg>
        <pc:grpChg chg="topLvl">
          <ac:chgData name="Mario Bizcocho" userId="7e1a0d434996af15" providerId="LiveId" clId="{96943BBA-BF92-4052-8DE8-1365B311E575}" dt="2019-05-03T14:38:54.491" v="2140" actId="478"/>
          <ac:grpSpMkLst>
            <pc:docMk/>
            <pc:sldMk cId="1526943574" sldId="390"/>
            <ac:grpSpMk id="3" creationId="{93320932-32A6-4953-8000-9DFE7525B8A2}"/>
          </ac:grpSpMkLst>
        </pc:grpChg>
        <pc:grpChg chg="del mod">
          <ac:chgData name="Mario Bizcocho" userId="7e1a0d434996af15" providerId="LiveId" clId="{96943BBA-BF92-4052-8DE8-1365B311E575}" dt="2019-05-03T14:38:54.491" v="2140" actId="478"/>
          <ac:grpSpMkLst>
            <pc:docMk/>
            <pc:sldMk cId="1526943574" sldId="390"/>
            <ac:grpSpMk id="6" creationId="{BF9FE3EE-5389-44AB-AEEE-38A584D7FD8A}"/>
          </ac:grpSpMkLst>
        </pc:grpChg>
        <pc:graphicFrameChg chg="mod modGraphic">
          <ac:chgData name="Mario Bizcocho" userId="7e1a0d434996af15" providerId="LiveId" clId="{96943BBA-BF92-4052-8DE8-1365B311E575}" dt="2019-04-29T13:48:14.514" v="1332" actId="20577"/>
          <ac:graphicFrameMkLst>
            <pc:docMk/>
            <pc:sldMk cId="1526943574" sldId="390"/>
            <ac:graphicFrameMk id="5" creationId="{E1258851-7235-413A-808F-AE3E0E2AC3DB}"/>
          </ac:graphicFrameMkLst>
        </pc:graphicFrameChg>
        <pc:picChg chg="del">
          <ac:chgData name="Mario Bizcocho" userId="7e1a0d434996af15" providerId="LiveId" clId="{96943BBA-BF92-4052-8DE8-1365B311E575}" dt="2019-04-29T08:08:53.902" v="519" actId="478"/>
          <ac:picMkLst>
            <pc:docMk/>
            <pc:sldMk cId="1526943574" sldId="390"/>
            <ac:picMk id="11" creationId="{DC82D5B6-EC1A-4587-8D0A-94F27C264D32}"/>
          </ac:picMkLst>
        </pc:picChg>
        <pc:picChg chg="del mod topLvl">
          <ac:chgData name="Mario Bizcocho" userId="7e1a0d434996af15" providerId="LiveId" clId="{96943BBA-BF92-4052-8DE8-1365B311E575}" dt="2019-05-03T14:38:54.491" v="2140" actId="478"/>
          <ac:picMkLst>
            <pc:docMk/>
            <pc:sldMk cId="1526943574" sldId="390"/>
            <ac:picMk id="38" creationId="{55D30ED3-B9D7-4374-8934-50BF8B10FDE3}"/>
          </ac:picMkLst>
        </pc:picChg>
        <pc:picChg chg="del">
          <ac:chgData name="Mario Bizcocho" userId="7e1a0d434996af15" providerId="LiveId" clId="{96943BBA-BF92-4052-8DE8-1365B311E575}" dt="2019-04-29T08:11:22.351" v="579" actId="478"/>
          <ac:picMkLst>
            <pc:docMk/>
            <pc:sldMk cId="1526943574" sldId="390"/>
            <ac:picMk id="39" creationId="{316AA5C2-6760-47BD-9335-BF7EA31EC12A}"/>
          </ac:picMkLst>
        </pc:picChg>
        <pc:picChg chg="add del">
          <ac:chgData name="Mario Bizcocho" userId="7e1a0d434996af15" providerId="LiveId" clId="{96943BBA-BF92-4052-8DE8-1365B311E575}" dt="2019-04-29T08:26:17.042" v="679" actId="478"/>
          <ac:picMkLst>
            <pc:docMk/>
            <pc:sldMk cId="1526943574" sldId="390"/>
            <ac:picMk id="44" creationId="{37106DA1-A333-4274-B8ED-B9069BCED2C0}"/>
          </ac:picMkLst>
        </pc:picChg>
        <pc:picChg chg="add mod">
          <ac:chgData name="Mario Bizcocho" userId="7e1a0d434996af15" providerId="LiveId" clId="{96943BBA-BF92-4052-8DE8-1365B311E575}" dt="2019-05-03T14:39:01.978" v="2142" actId="1076"/>
          <ac:picMkLst>
            <pc:docMk/>
            <pc:sldMk cId="1526943574" sldId="390"/>
            <ac:picMk id="44" creationId="{DDD3BBE1-14DC-4F6F-8B12-FC4BF84C35EC}"/>
          </ac:picMkLst>
        </pc:picChg>
        <pc:picChg chg="add mod">
          <ac:chgData name="Mario Bizcocho" userId="7e1a0d434996af15" providerId="LiveId" clId="{96943BBA-BF92-4052-8DE8-1365B311E575}" dt="2019-04-29T08:10:45.216" v="575" actId="14100"/>
          <ac:picMkLst>
            <pc:docMk/>
            <pc:sldMk cId="1526943574" sldId="390"/>
            <ac:picMk id="46" creationId="{BD56709C-AC92-42BC-B845-21D2A93774DF}"/>
          </ac:picMkLst>
        </pc:picChg>
        <pc:picChg chg="del">
          <ac:chgData name="Mario Bizcocho" userId="7e1a0d434996af15" providerId="LiveId" clId="{96943BBA-BF92-4052-8DE8-1365B311E575}" dt="2019-04-29T08:10:27.712" v="571" actId="478"/>
          <ac:picMkLst>
            <pc:docMk/>
            <pc:sldMk cId="1526943574" sldId="390"/>
            <ac:picMk id="51" creationId="{676CEBD9-2563-4256-991C-27E09E4E1CFB}"/>
          </ac:picMkLst>
        </pc:picChg>
        <pc:picChg chg="add mod">
          <ac:chgData name="Mario Bizcocho" userId="7e1a0d434996af15" providerId="LiveId" clId="{96943BBA-BF92-4052-8DE8-1365B311E575}" dt="2019-04-29T08:26:15.526" v="678" actId="1076"/>
          <ac:picMkLst>
            <pc:docMk/>
            <pc:sldMk cId="1526943574" sldId="390"/>
            <ac:picMk id="52" creationId="{285ED821-39AC-4D79-8B42-14D9B9369050}"/>
          </ac:picMkLst>
        </pc:picChg>
        <pc:picChg chg="add del">
          <ac:chgData name="Mario Bizcocho" userId="7e1a0d434996af15" providerId="LiveId" clId="{96943BBA-BF92-4052-8DE8-1365B311E575}" dt="2019-04-29T08:26:59.884" v="699"/>
          <ac:picMkLst>
            <pc:docMk/>
            <pc:sldMk cId="1526943574" sldId="390"/>
            <ac:picMk id="53" creationId="{4D61DBB5-483C-4461-A33E-6C587388559F}"/>
          </ac:picMkLst>
        </pc:picChg>
        <pc:picChg chg="add mod">
          <ac:chgData name="Mario Bizcocho" userId="7e1a0d434996af15" providerId="LiveId" clId="{96943BBA-BF92-4052-8DE8-1365B311E575}" dt="2019-04-29T08:51:34.892" v="932" actId="1076"/>
          <ac:picMkLst>
            <pc:docMk/>
            <pc:sldMk cId="1526943574" sldId="390"/>
            <ac:picMk id="57" creationId="{D58DE642-F47F-41E3-9227-9CE5C9E185EA}"/>
          </ac:picMkLst>
        </pc:picChg>
        <pc:cxnChg chg="mod ord">
          <ac:chgData name="Mario Bizcocho" userId="7e1a0d434996af15" providerId="LiveId" clId="{96943BBA-BF92-4052-8DE8-1365B311E575}" dt="2019-05-03T14:39:20.594" v="2146" actId="1076"/>
          <ac:cxnSpMkLst>
            <pc:docMk/>
            <pc:sldMk cId="1526943574" sldId="390"/>
            <ac:cxnSpMk id="41" creationId="{79997A59-231B-4F87-B53F-0B559400A531}"/>
          </ac:cxnSpMkLst>
        </pc:cxnChg>
      </pc:sldChg>
      <pc:sldChg chg="addSp delSp modSp add">
        <pc:chgData name="Mario Bizcocho" userId="7e1a0d434996af15" providerId="LiveId" clId="{96943BBA-BF92-4052-8DE8-1365B311E575}" dt="2019-05-03T14:38:44.035" v="2137" actId="1076"/>
        <pc:sldMkLst>
          <pc:docMk/>
          <pc:sldMk cId="2250607969" sldId="391"/>
        </pc:sldMkLst>
        <pc:spChg chg="mod">
          <ac:chgData name="Mario Bizcocho" userId="7e1a0d434996af15" providerId="LiveId" clId="{96943BBA-BF92-4052-8DE8-1365B311E575}" dt="2019-05-03T14:38:09.182" v="2130" actId="20577"/>
          <ac:spMkLst>
            <pc:docMk/>
            <pc:sldMk cId="2250607969" sldId="391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5-03T14:38:13.815" v="2131" actId="14100"/>
          <ac:spMkLst>
            <pc:docMk/>
            <pc:sldMk cId="2250607969" sldId="391"/>
            <ac:spMk id="35" creationId="{EBF78D08-4980-407F-9857-6966A0B28490}"/>
          </ac:spMkLst>
        </pc:spChg>
        <pc:spChg chg="mod">
          <ac:chgData name="Mario Bizcocho" userId="7e1a0d434996af15" providerId="LiveId" clId="{96943BBA-BF92-4052-8DE8-1365B311E575}" dt="2019-04-29T08:26:33.517" v="696" actId="20577"/>
          <ac:spMkLst>
            <pc:docMk/>
            <pc:sldMk cId="2250607969" sldId="391"/>
            <ac:spMk id="37" creationId="{5F2B45EA-EFC4-4BB6-AF99-0F97EE4906FC}"/>
          </ac:spMkLst>
        </pc:spChg>
        <pc:spChg chg="add del">
          <ac:chgData name="Mario Bizcocho" userId="7e1a0d434996af15" providerId="LiveId" clId="{96943BBA-BF92-4052-8DE8-1365B311E575}" dt="2019-05-03T14:38:35.197" v="2135"/>
          <ac:spMkLst>
            <pc:docMk/>
            <pc:sldMk cId="2250607969" sldId="391"/>
            <ac:spMk id="39" creationId="{CBE12A72-D53C-4211-A973-8B8D92915808}"/>
          </ac:spMkLst>
        </pc:spChg>
        <pc:spChg chg="add mod">
          <ac:chgData name="Mario Bizcocho" userId="7e1a0d434996af15" providerId="LiveId" clId="{96943BBA-BF92-4052-8DE8-1365B311E575}" dt="2019-05-03T14:38:44.035" v="2137" actId="1076"/>
          <ac:spMkLst>
            <pc:docMk/>
            <pc:sldMk cId="2250607969" sldId="391"/>
            <ac:spMk id="40" creationId="{E3C66F21-39DA-40DD-AF35-53CAA2C67F88}"/>
          </ac:spMkLst>
        </pc:spChg>
        <pc:spChg chg="del">
          <ac:chgData name="Mario Bizcocho" userId="7e1a0d434996af15" providerId="LiveId" clId="{96943BBA-BF92-4052-8DE8-1365B311E575}" dt="2019-05-03T14:38:33.667" v="2133" actId="478"/>
          <ac:spMkLst>
            <pc:docMk/>
            <pc:sldMk cId="2250607969" sldId="391"/>
            <ac:spMk id="56" creationId="{9CE09BC8-485F-4B99-9CFA-ADCEA174CDBC}"/>
          </ac:spMkLst>
        </pc:spChg>
        <pc:grpChg chg="topLvl">
          <ac:chgData name="Mario Bizcocho" userId="7e1a0d434996af15" providerId="LiveId" clId="{96943BBA-BF92-4052-8DE8-1365B311E575}" dt="2019-05-03T14:38:33.667" v="2133" actId="478"/>
          <ac:grpSpMkLst>
            <pc:docMk/>
            <pc:sldMk cId="2250607969" sldId="391"/>
            <ac:grpSpMk id="3" creationId="{93320932-32A6-4953-8000-9DFE7525B8A2}"/>
          </ac:grpSpMkLst>
        </pc:grpChg>
        <pc:grpChg chg="del">
          <ac:chgData name="Mario Bizcocho" userId="7e1a0d434996af15" providerId="LiveId" clId="{96943BBA-BF92-4052-8DE8-1365B311E575}" dt="2019-05-03T14:38:33.667" v="2133" actId="478"/>
          <ac:grpSpMkLst>
            <pc:docMk/>
            <pc:sldMk cId="2250607969" sldId="391"/>
            <ac:grpSpMk id="6" creationId="{BF9FE3EE-5389-44AB-AEEE-38A584D7FD8A}"/>
          </ac:grpSpMkLst>
        </pc:grpChg>
        <pc:picChg chg="del topLvl">
          <ac:chgData name="Mario Bizcocho" userId="7e1a0d434996af15" providerId="LiveId" clId="{96943BBA-BF92-4052-8DE8-1365B311E575}" dt="2019-05-03T14:38:33.667" v="2133" actId="478"/>
          <ac:picMkLst>
            <pc:docMk/>
            <pc:sldMk cId="2250607969" sldId="391"/>
            <ac:picMk id="38" creationId="{55D30ED3-B9D7-4374-8934-50BF8B10FDE3}"/>
          </ac:picMkLst>
        </pc:picChg>
        <pc:picChg chg="add mod">
          <ac:chgData name="Mario Bizcocho" userId="7e1a0d434996af15" providerId="LiveId" clId="{96943BBA-BF92-4052-8DE8-1365B311E575}" dt="2019-05-03T14:38:44.035" v="2137" actId="1076"/>
          <ac:picMkLst>
            <pc:docMk/>
            <pc:sldMk cId="2250607969" sldId="391"/>
            <ac:picMk id="49" creationId="{A168B578-D5A8-4D9F-916F-829EA11E7231}"/>
          </ac:picMkLst>
        </pc:picChg>
        <pc:cxnChg chg="mod">
          <ac:chgData name="Mario Bizcocho" userId="7e1a0d434996af15" providerId="LiveId" clId="{96943BBA-BF92-4052-8DE8-1365B311E575}" dt="2019-05-03T14:38:18.562" v="2132" actId="1076"/>
          <ac:cxnSpMkLst>
            <pc:docMk/>
            <pc:sldMk cId="2250607969" sldId="391"/>
            <ac:cxnSpMk id="41" creationId="{79997A59-231B-4F87-B53F-0B559400A531}"/>
          </ac:cxnSpMkLst>
        </pc:cxnChg>
      </pc:sldChg>
      <pc:sldChg chg="addSp delSp modSp add ord">
        <pc:chgData name="Mario Bizcocho" userId="7e1a0d434996af15" providerId="LiveId" clId="{96943BBA-BF92-4052-8DE8-1365B311E575}" dt="2019-05-03T14:41:17.202" v="2180" actId="1076"/>
        <pc:sldMkLst>
          <pc:docMk/>
          <pc:sldMk cId="1990736037" sldId="392"/>
        </pc:sldMkLst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0" creationId="{0980E9A8-73D2-4A9C-AE63-18F6910EC08D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2" creationId="{F993FCEA-8E48-4F10-AD22-6BAB0410BA7D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3" creationId="{6569A5BA-4680-414C-BBE6-D25D011D7E30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4" creationId="{C374C0A0-C230-4B97-A36F-5EA5ACB1EAA1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7" creationId="{9BB1D048-8590-434E-9775-B1B727FFA675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18" creationId="{5DFB448A-4DED-4176-97CE-36330CBF6DCE}"/>
          </ac:spMkLst>
        </pc:spChg>
        <pc:spChg chg="mod">
          <ac:chgData name="Mario Bizcocho" userId="7e1a0d434996af15" providerId="LiveId" clId="{96943BBA-BF92-4052-8DE8-1365B311E575}" dt="2019-04-29T11:20:38.755" v="1042" actId="14100"/>
          <ac:spMkLst>
            <pc:docMk/>
            <pc:sldMk cId="1990736037" sldId="392"/>
            <ac:spMk id="22" creationId="{7C207BE9-A809-4589-9ECA-E7CA87974F9E}"/>
          </ac:spMkLst>
        </pc:spChg>
        <pc:spChg chg="del">
          <ac:chgData name="Mario Bizcocho" userId="7e1a0d434996af15" providerId="LiveId" clId="{96943BBA-BF92-4052-8DE8-1365B311E575}" dt="2019-04-29T09:24:28.308" v="1001" actId="478"/>
          <ac:spMkLst>
            <pc:docMk/>
            <pc:sldMk cId="1990736037" sldId="392"/>
            <ac:spMk id="23" creationId="{A289C9F1-1372-4627-821C-0AE9D23AEC36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26" creationId="{AFF10FB6-69E7-4871-A3C6-DE05A2BCE04E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27" creationId="{731AE92C-163D-4E55-946E-9529E683AEDB}"/>
          </ac:spMkLst>
        </pc:spChg>
        <pc:spChg chg="mod">
          <ac:chgData name="Mario Bizcocho" userId="7e1a0d434996af15" providerId="LiveId" clId="{96943BBA-BF92-4052-8DE8-1365B311E575}" dt="2019-05-03T14:40:11.552" v="2164" actId="20577"/>
          <ac:spMkLst>
            <pc:docMk/>
            <pc:sldMk cId="1990736037" sldId="392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4-29T11:10:42.977" v="1037" actId="20577"/>
          <ac:spMkLst>
            <pc:docMk/>
            <pc:sldMk cId="1990736037" sldId="392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40:16.074" v="2165" actId="14100"/>
          <ac:spMkLst>
            <pc:docMk/>
            <pc:sldMk cId="1990736037" sldId="392"/>
            <ac:spMk id="35" creationId="{EBF78D08-4980-407F-9857-6966A0B28490}"/>
          </ac:spMkLst>
        </pc:spChg>
        <pc:spChg chg="add mod">
          <ac:chgData name="Mario Bizcocho" userId="7e1a0d434996af15" providerId="LiveId" clId="{96943BBA-BF92-4052-8DE8-1365B311E575}" dt="2019-05-03T14:40:30.946" v="2168" actId="1076"/>
          <ac:spMkLst>
            <pc:docMk/>
            <pc:sldMk cId="1990736037" sldId="392"/>
            <ac:spMk id="38" creationId="{39DD58F3-906B-4680-A9AC-9753B1A89BC4}"/>
          </ac:spMkLst>
        </pc:spChg>
        <pc:spChg chg="add del mod">
          <ac:chgData name="Mario Bizcocho" userId="7e1a0d434996af15" providerId="LiveId" clId="{96943BBA-BF92-4052-8DE8-1365B311E575}" dt="2019-04-29T09:25:26.284" v="1012" actId="478"/>
          <ac:spMkLst>
            <pc:docMk/>
            <pc:sldMk cId="1990736037" sldId="392"/>
            <ac:spMk id="40" creationId="{7AD80003-2427-4A99-A1C3-5EDAFF20E9EF}"/>
          </ac:spMkLst>
        </pc:spChg>
        <pc:spChg chg="mod">
          <ac:chgData name="Mario Bizcocho" userId="7e1a0d434996af15" providerId="LiveId" clId="{96943BBA-BF92-4052-8DE8-1365B311E575}" dt="2019-04-29T11:06:53.653" v="1029" actId="20577"/>
          <ac:spMkLst>
            <pc:docMk/>
            <pc:sldMk cId="1990736037" sldId="392"/>
            <ac:spMk id="42" creationId="{96807026-1DBC-4286-BFD9-E4A8E1848D12}"/>
          </ac:spMkLst>
        </pc:spChg>
        <pc:spChg chg="mod ord">
          <ac:chgData name="Mario Bizcocho" userId="7e1a0d434996af15" providerId="LiveId" clId="{96943BBA-BF92-4052-8DE8-1365B311E575}" dt="2019-04-29T11:07:40.806" v="1034" actId="692"/>
          <ac:spMkLst>
            <pc:docMk/>
            <pc:sldMk cId="1990736037" sldId="392"/>
            <ac:spMk id="43" creationId="{46C77EF6-B1D2-4E44-BEE8-2A347E37196D}"/>
          </ac:spMkLst>
        </pc:spChg>
        <pc:spChg chg="del">
          <ac:chgData name="Mario Bizcocho" userId="7e1a0d434996af15" providerId="LiveId" clId="{96943BBA-BF92-4052-8DE8-1365B311E575}" dt="2019-04-29T09:22:27.137" v="974" actId="478"/>
          <ac:spMkLst>
            <pc:docMk/>
            <pc:sldMk cId="1990736037" sldId="392"/>
            <ac:spMk id="45" creationId="{A416D7E9-11B0-4E10-878C-5E60BB2CF4A3}"/>
          </ac:spMkLst>
        </pc:spChg>
        <pc:spChg chg="mod">
          <ac:chgData name="Mario Bizcocho" userId="7e1a0d434996af15" providerId="LiveId" clId="{96943BBA-BF92-4052-8DE8-1365B311E575}" dt="2019-04-29T09:25:12.628" v="1010" actId="14100"/>
          <ac:spMkLst>
            <pc:docMk/>
            <pc:sldMk cId="1990736037" sldId="392"/>
            <ac:spMk id="48" creationId="{756CD582-96E1-463D-A366-561C5F2D419C}"/>
          </ac:spMkLst>
        </pc:spChg>
        <pc:spChg chg="add del mod">
          <ac:chgData name="Mario Bizcocho" userId="7e1a0d434996af15" providerId="LiveId" clId="{96943BBA-BF92-4052-8DE8-1365B311E575}" dt="2019-04-29T11:22:00.341" v="1099" actId="478"/>
          <ac:spMkLst>
            <pc:docMk/>
            <pc:sldMk cId="1990736037" sldId="392"/>
            <ac:spMk id="49" creationId="{D7C381AA-2DFA-4FE0-AB92-7EACDD18BB08}"/>
          </ac:spMkLst>
        </pc:spChg>
        <pc:spChg chg="add del mod">
          <ac:chgData name="Mario Bizcocho" userId="7e1a0d434996af15" providerId="LiveId" clId="{96943BBA-BF92-4052-8DE8-1365B311E575}" dt="2019-05-03T14:40:25.720" v="2166" actId="478"/>
          <ac:spMkLst>
            <pc:docMk/>
            <pc:sldMk cId="1990736037" sldId="392"/>
            <ac:spMk id="51" creationId="{34A44852-383E-4D77-A743-29209E620E2A}"/>
          </ac:spMkLst>
        </pc:spChg>
        <pc:spChg chg="del">
          <ac:chgData name="Mario Bizcocho" userId="7e1a0d434996af15" providerId="LiveId" clId="{96943BBA-BF92-4052-8DE8-1365B311E575}" dt="2019-04-29T09:23:09.271" v="990" actId="478"/>
          <ac:spMkLst>
            <pc:docMk/>
            <pc:sldMk cId="1990736037" sldId="392"/>
            <ac:spMk id="55" creationId="{D8FFDFA2-BAC9-4F57-A3B7-ECAA9ED79114}"/>
          </ac:spMkLst>
        </pc:spChg>
        <pc:spChg chg="del">
          <ac:chgData name="Mario Bizcocho" userId="7e1a0d434996af15" providerId="LiveId" clId="{96943BBA-BF92-4052-8DE8-1365B311E575}" dt="2019-04-29T09:24:52.797" v="1008" actId="478"/>
          <ac:spMkLst>
            <pc:docMk/>
            <pc:sldMk cId="1990736037" sldId="392"/>
            <ac:spMk id="56" creationId="{9CE09BC8-485F-4B99-9CFA-ADCEA174CDBC}"/>
          </ac:spMkLst>
        </pc:spChg>
        <pc:spChg chg="mod">
          <ac:chgData name="Mario Bizcocho" userId="7e1a0d434996af15" providerId="LiveId" clId="{96943BBA-BF92-4052-8DE8-1365B311E575}" dt="2019-04-29T11:07:45.943" v="1036" actId="692"/>
          <ac:spMkLst>
            <pc:docMk/>
            <pc:sldMk cId="1990736037" sldId="392"/>
            <ac:spMk id="58" creationId="{DB0BE395-587F-4538-946B-794A4F37ACCA}"/>
          </ac:spMkLst>
        </pc:spChg>
        <pc:spChg chg="add mod">
          <ac:chgData name="Mario Bizcocho" userId="7e1a0d434996af15" providerId="LiveId" clId="{96943BBA-BF92-4052-8DE8-1365B311E575}" dt="2019-04-29T11:22:11.153" v="1101" actId="1076"/>
          <ac:spMkLst>
            <pc:docMk/>
            <pc:sldMk cId="1990736037" sldId="392"/>
            <ac:spMk id="59" creationId="{B9DC6761-769B-490C-8FC1-91D219AD7803}"/>
          </ac:spMkLst>
        </pc:spChg>
        <pc:grpChg chg="topLvl">
          <ac:chgData name="Mario Bizcocho" userId="7e1a0d434996af15" providerId="LiveId" clId="{96943BBA-BF92-4052-8DE8-1365B311E575}" dt="2019-04-29T09:24:52.797" v="1008" actId="478"/>
          <ac:grpSpMkLst>
            <pc:docMk/>
            <pc:sldMk cId="1990736037" sldId="392"/>
            <ac:grpSpMk id="3" creationId="{93320932-32A6-4953-8000-9DFE7525B8A2}"/>
          </ac:grpSpMkLst>
        </pc:grpChg>
        <pc:grpChg chg="del">
          <ac:chgData name="Mario Bizcocho" userId="7e1a0d434996af15" providerId="LiveId" clId="{96943BBA-BF92-4052-8DE8-1365B311E575}" dt="2019-04-29T09:24:52.797" v="1008" actId="478"/>
          <ac:grpSpMkLst>
            <pc:docMk/>
            <pc:sldMk cId="1990736037" sldId="392"/>
            <ac:grpSpMk id="6" creationId="{BF9FE3EE-5389-44AB-AEEE-38A584D7FD8A}"/>
          </ac:grpSpMkLst>
        </pc:grpChg>
        <pc:graphicFrameChg chg="mod modGraphic">
          <ac:chgData name="Mario Bizcocho" userId="7e1a0d434996af15" providerId="LiveId" clId="{96943BBA-BF92-4052-8DE8-1365B311E575}" dt="2019-04-29T11:21:51.909" v="1098"/>
          <ac:graphicFrameMkLst>
            <pc:docMk/>
            <pc:sldMk cId="1990736037" sldId="392"/>
            <ac:graphicFrameMk id="5" creationId="{E1258851-7235-413A-808F-AE3E0E2AC3DB}"/>
          </ac:graphicFrameMkLst>
        </pc:graphicFrameChg>
        <pc:picChg chg="del topLvl">
          <ac:chgData name="Mario Bizcocho" userId="7e1a0d434996af15" providerId="LiveId" clId="{96943BBA-BF92-4052-8DE8-1365B311E575}" dt="2019-04-29T09:24:52.797" v="1008" actId="478"/>
          <ac:picMkLst>
            <pc:docMk/>
            <pc:sldMk cId="1990736037" sldId="392"/>
            <ac:picMk id="38" creationId="{55D30ED3-B9D7-4374-8934-50BF8B10FDE3}"/>
          </ac:picMkLst>
        </pc:picChg>
        <pc:picChg chg="add mod">
          <ac:chgData name="Mario Bizcocho" userId="7e1a0d434996af15" providerId="LiveId" clId="{96943BBA-BF92-4052-8DE8-1365B311E575}" dt="2019-05-03T14:40:30.946" v="2168" actId="1076"/>
          <ac:picMkLst>
            <pc:docMk/>
            <pc:sldMk cId="1990736037" sldId="392"/>
            <ac:picMk id="39" creationId="{AE3EF71B-2234-463B-873E-63B1522FF86B}"/>
          </ac:picMkLst>
        </pc:picChg>
        <pc:picChg chg="add del mod">
          <ac:chgData name="Mario Bizcocho" userId="7e1a0d434996af15" providerId="LiveId" clId="{96943BBA-BF92-4052-8DE8-1365B311E575}" dt="2019-04-29T11:06:44.998" v="1019" actId="478"/>
          <ac:picMkLst>
            <pc:docMk/>
            <pc:sldMk cId="1990736037" sldId="392"/>
            <ac:picMk id="44" creationId="{277C4134-DF17-47C4-8465-6172B9FA9484}"/>
          </ac:picMkLst>
        </pc:picChg>
        <pc:picChg chg="del">
          <ac:chgData name="Mario Bizcocho" userId="7e1a0d434996af15" providerId="LiveId" clId="{96943BBA-BF92-4052-8DE8-1365B311E575}" dt="2019-04-29T09:22:27.137" v="974" actId="478"/>
          <ac:picMkLst>
            <pc:docMk/>
            <pc:sldMk cId="1990736037" sldId="392"/>
            <ac:picMk id="46" creationId="{BD56709C-AC92-42BC-B845-21D2A93774DF}"/>
          </ac:picMkLst>
        </pc:picChg>
        <pc:picChg chg="add del mod">
          <ac:chgData name="Mario Bizcocho" userId="7e1a0d434996af15" providerId="LiveId" clId="{96943BBA-BF92-4052-8DE8-1365B311E575}" dt="2019-04-29T11:22:00.341" v="1099" actId="478"/>
          <ac:picMkLst>
            <pc:docMk/>
            <pc:sldMk cId="1990736037" sldId="392"/>
            <ac:picMk id="50" creationId="{158AEA39-EC88-4914-9AE2-B89368C3C3DA}"/>
          </ac:picMkLst>
        </pc:picChg>
        <pc:picChg chg="del">
          <ac:chgData name="Mario Bizcocho" userId="7e1a0d434996af15" providerId="LiveId" clId="{96943BBA-BF92-4052-8DE8-1365B311E575}" dt="2019-04-29T09:02:29.557" v="960" actId="478"/>
          <ac:picMkLst>
            <pc:docMk/>
            <pc:sldMk cId="1990736037" sldId="392"/>
            <ac:picMk id="52" creationId="{285ED821-39AC-4D79-8B42-14D9B9369050}"/>
          </ac:picMkLst>
        </pc:picChg>
        <pc:picChg chg="add del mod">
          <ac:chgData name="Mario Bizcocho" userId="7e1a0d434996af15" providerId="LiveId" clId="{96943BBA-BF92-4052-8DE8-1365B311E575}" dt="2019-05-03T14:40:25.720" v="2166" actId="478"/>
          <ac:picMkLst>
            <pc:docMk/>
            <pc:sldMk cId="1990736037" sldId="392"/>
            <ac:picMk id="53" creationId="{2A6A5B88-F08F-448A-8A6B-70EC7D2EAD3E}"/>
          </ac:picMkLst>
        </pc:picChg>
        <pc:picChg chg="add mod">
          <ac:chgData name="Mario Bizcocho" userId="7e1a0d434996af15" providerId="LiveId" clId="{96943BBA-BF92-4052-8DE8-1365B311E575}" dt="2019-04-29T11:06:34.227" v="1018" actId="1076"/>
          <ac:picMkLst>
            <pc:docMk/>
            <pc:sldMk cId="1990736037" sldId="392"/>
            <ac:picMk id="54" creationId="{027CA5CD-A050-433B-AB22-923E6FA86B47}"/>
          </ac:picMkLst>
        </pc:picChg>
        <pc:picChg chg="del">
          <ac:chgData name="Mario Bizcocho" userId="7e1a0d434996af15" providerId="LiveId" clId="{96943BBA-BF92-4052-8DE8-1365B311E575}" dt="2019-04-29T09:23:09.271" v="990" actId="478"/>
          <ac:picMkLst>
            <pc:docMk/>
            <pc:sldMk cId="1990736037" sldId="392"/>
            <ac:picMk id="57" creationId="{D58DE642-F47F-41E3-9227-9CE5C9E185EA}"/>
          </ac:picMkLst>
        </pc:picChg>
        <pc:picChg chg="add mod">
          <ac:chgData name="Mario Bizcocho" userId="7e1a0d434996af15" providerId="LiveId" clId="{96943BBA-BF92-4052-8DE8-1365B311E575}" dt="2019-04-29T11:22:11.153" v="1101" actId="1076"/>
          <ac:picMkLst>
            <pc:docMk/>
            <pc:sldMk cId="1990736037" sldId="392"/>
            <ac:picMk id="60" creationId="{A552D491-A8BB-4E23-A5B7-21BD8B60305F}"/>
          </ac:picMkLst>
        </pc:picChg>
        <pc:cxnChg chg="mod">
          <ac:chgData name="Mario Bizcocho" userId="7e1a0d434996af15" providerId="LiveId" clId="{96943BBA-BF92-4052-8DE8-1365B311E575}" dt="2019-05-03T14:41:17.202" v="2180" actId="1076"/>
          <ac:cxnSpMkLst>
            <pc:docMk/>
            <pc:sldMk cId="1990736037" sldId="392"/>
            <ac:cxnSpMk id="41" creationId="{79997A59-231B-4F87-B53F-0B559400A531}"/>
          </ac:cxnSpMkLst>
        </pc:cxnChg>
      </pc:sldChg>
      <pc:sldChg chg="addSp delSp modSp add">
        <pc:chgData name="Mario Bizcocho" userId="7e1a0d434996af15" providerId="LiveId" clId="{96943BBA-BF92-4052-8DE8-1365B311E575}" dt="2019-05-03T14:40:03.643" v="2161" actId="14100"/>
        <pc:sldMkLst>
          <pc:docMk/>
          <pc:sldMk cId="794133239" sldId="393"/>
        </pc:sldMkLst>
        <pc:spChg chg="mod">
          <ac:chgData name="Mario Bizcocho" userId="7e1a0d434996af15" providerId="LiveId" clId="{96943BBA-BF92-4052-8DE8-1365B311E575}" dt="2019-05-03T14:39:30.749" v="2149" actId="20577"/>
          <ac:spMkLst>
            <pc:docMk/>
            <pc:sldMk cId="794133239" sldId="393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5-03T14:40:03.643" v="2161" actId="14100"/>
          <ac:spMkLst>
            <pc:docMk/>
            <pc:sldMk cId="794133239" sldId="393"/>
            <ac:spMk id="35" creationId="{EBF78D08-4980-407F-9857-6966A0B28490}"/>
          </ac:spMkLst>
        </pc:spChg>
        <pc:spChg chg="add del">
          <ac:chgData name="Mario Bizcocho" userId="7e1a0d434996af15" providerId="LiveId" clId="{96943BBA-BF92-4052-8DE8-1365B311E575}" dt="2019-05-03T14:39:35.761" v="2151"/>
          <ac:spMkLst>
            <pc:docMk/>
            <pc:sldMk cId="794133239" sldId="393"/>
            <ac:spMk id="38" creationId="{5CFE2F5C-9B49-4708-94AB-2129935B195D}"/>
          </ac:spMkLst>
        </pc:spChg>
        <pc:spChg chg="add">
          <ac:chgData name="Mario Bizcocho" userId="7e1a0d434996af15" providerId="LiveId" clId="{96943BBA-BF92-4052-8DE8-1365B311E575}" dt="2019-05-03T14:39:39.494" v="2153"/>
          <ac:spMkLst>
            <pc:docMk/>
            <pc:sldMk cId="794133239" sldId="393"/>
            <ac:spMk id="40" creationId="{48E30385-ED89-4B0F-99B5-311637DA78FD}"/>
          </ac:spMkLst>
        </pc:spChg>
        <pc:spChg chg="add mod">
          <ac:chgData name="Mario Bizcocho" userId="7e1a0d434996af15" providerId="LiveId" clId="{96943BBA-BF92-4052-8DE8-1365B311E575}" dt="2019-05-03T14:39:53.642" v="2160" actId="1076"/>
          <ac:spMkLst>
            <pc:docMk/>
            <pc:sldMk cId="794133239" sldId="393"/>
            <ac:spMk id="46" creationId="{B5C393BF-538A-4734-B6C4-7BF7F2663AD0}"/>
          </ac:spMkLst>
        </pc:spChg>
        <pc:spChg chg="del">
          <ac:chgData name="Mario Bizcocho" userId="7e1a0d434996af15" providerId="LiveId" clId="{96943BBA-BF92-4052-8DE8-1365B311E575}" dt="2019-05-03T14:39:38.921" v="2152" actId="478"/>
          <ac:spMkLst>
            <pc:docMk/>
            <pc:sldMk cId="794133239" sldId="393"/>
            <ac:spMk id="49" creationId="{D7C381AA-2DFA-4FE0-AB92-7EACDD18BB08}"/>
          </ac:spMkLst>
        </pc:spChg>
        <pc:spChg chg="del">
          <ac:chgData name="Mario Bizcocho" userId="7e1a0d434996af15" providerId="LiveId" clId="{96943BBA-BF92-4052-8DE8-1365B311E575}" dt="2019-05-03T14:39:38.921" v="2152" actId="478"/>
          <ac:spMkLst>
            <pc:docMk/>
            <pc:sldMk cId="794133239" sldId="393"/>
            <ac:spMk id="51" creationId="{34A44852-383E-4D77-A743-29209E620E2A}"/>
          </ac:spMkLst>
        </pc:spChg>
        <pc:picChg chg="add del">
          <ac:chgData name="Mario Bizcocho" userId="7e1a0d434996af15" providerId="LiveId" clId="{96943BBA-BF92-4052-8DE8-1365B311E575}" dt="2019-05-03T14:39:35.761" v="2151"/>
          <ac:picMkLst>
            <pc:docMk/>
            <pc:sldMk cId="794133239" sldId="393"/>
            <ac:picMk id="39" creationId="{37EE810C-8397-4C84-BD31-23A7198E2856}"/>
          </ac:picMkLst>
        </pc:picChg>
        <pc:picChg chg="add">
          <ac:chgData name="Mario Bizcocho" userId="7e1a0d434996af15" providerId="LiveId" clId="{96943BBA-BF92-4052-8DE8-1365B311E575}" dt="2019-05-03T14:39:39.494" v="2153"/>
          <ac:picMkLst>
            <pc:docMk/>
            <pc:sldMk cId="794133239" sldId="393"/>
            <ac:picMk id="45" creationId="{95BC2DDA-D9F5-4EAB-AC35-C9C7707B9286}"/>
          </ac:picMkLst>
        </pc:picChg>
        <pc:picChg chg="del">
          <ac:chgData name="Mario Bizcocho" userId="7e1a0d434996af15" providerId="LiveId" clId="{96943BBA-BF92-4052-8DE8-1365B311E575}" dt="2019-05-03T14:39:38.921" v="2152" actId="478"/>
          <ac:picMkLst>
            <pc:docMk/>
            <pc:sldMk cId="794133239" sldId="393"/>
            <ac:picMk id="50" creationId="{158AEA39-EC88-4914-9AE2-B89368C3C3DA}"/>
          </ac:picMkLst>
        </pc:picChg>
        <pc:picChg chg="add mod">
          <ac:chgData name="Mario Bizcocho" userId="7e1a0d434996af15" providerId="LiveId" clId="{96943BBA-BF92-4052-8DE8-1365B311E575}" dt="2019-05-03T14:39:53.642" v="2160" actId="1076"/>
          <ac:picMkLst>
            <pc:docMk/>
            <pc:sldMk cId="794133239" sldId="393"/>
            <ac:picMk id="52" creationId="{A04F878F-236A-43DB-BDF6-218548DC4716}"/>
          </ac:picMkLst>
        </pc:picChg>
        <pc:picChg chg="del">
          <ac:chgData name="Mario Bizcocho" userId="7e1a0d434996af15" providerId="LiveId" clId="{96943BBA-BF92-4052-8DE8-1365B311E575}" dt="2019-05-03T14:39:38.921" v="2152" actId="478"/>
          <ac:picMkLst>
            <pc:docMk/>
            <pc:sldMk cId="794133239" sldId="393"/>
            <ac:picMk id="53" creationId="{2A6A5B88-F08F-448A-8A6B-70EC7D2EAD3E}"/>
          </ac:picMkLst>
        </pc:picChg>
        <pc:cxnChg chg="mod">
          <ac:chgData name="Mario Bizcocho" userId="7e1a0d434996af15" providerId="LiveId" clId="{96943BBA-BF92-4052-8DE8-1365B311E575}" dt="2019-05-03T14:39:26.882" v="2147" actId="1076"/>
          <ac:cxnSpMkLst>
            <pc:docMk/>
            <pc:sldMk cId="794133239" sldId="393"/>
            <ac:cxnSpMk id="41" creationId="{79997A59-231B-4F87-B53F-0B559400A531}"/>
          </ac:cxnSpMkLst>
        </pc:cxnChg>
      </pc:sldChg>
      <pc:sldChg chg="addSp delSp modSp add ord">
        <pc:chgData name="Mario Bizcocho" userId="7e1a0d434996af15" providerId="LiveId" clId="{96943BBA-BF92-4052-8DE8-1365B311E575}" dt="2019-05-03T14:41:10.979" v="2179" actId="1076"/>
        <pc:sldMkLst>
          <pc:docMk/>
          <pc:sldMk cId="1362971378" sldId="394"/>
        </pc:sldMkLst>
        <pc:spChg chg="mod">
          <ac:chgData name="Mario Bizcocho" userId="7e1a0d434996af15" providerId="LiveId" clId="{96943BBA-BF92-4052-8DE8-1365B311E575}" dt="2019-04-29T12:47:04.270" v="1236" actId="692"/>
          <ac:spMkLst>
            <pc:docMk/>
            <pc:sldMk cId="1362971378" sldId="394"/>
            <ac:spMk id="22" creationId="{7C207BE9-A809-4589-9ECA-E7CA87974F9E}"/>
          </ac:spMkLst>
        </pc:spChg>
        <pc:spChg chg="mod">
          <ac:chgData name="Mario Bizcocho" userId="7e1a0d434996af15" providerId="LiveId" clId="{96943BBA-BF92-4052-8DE8-1365B311E575}" dt="2019-04-29T12:47:04.270" v="1236" actId="692"/>
          <ac:spMkLst>
            <pc:docMk/>
            <pc:sldMk cId="1362971378" sldId="394"/>
            <ac:spMk id="23" creationId="{A289C9F1-1372-4627-821C-0AE9D23AEC36}"/>
          </ac:spMkLst>
        </pc:spChg>
        <pc:spChg chg="mod">
          <ac:chgData name="Mario Bizcocho" userId="7e1a0d434996af15" providerId="LiveId" clId="{96943BBA-BF92-4052-8DE8-1365B311E575}" dt="2019-05-03T14:40:58.505" v="2177" actId="20577"/>
          <ac:spMkLst>
            <pc:docMk/>
            <pc:sldMk cId="1362971378" sldId="394"/>
            <ac:spMk id="29" creationId="{EB4880BD-1C2A-4BA8-8325-09E7E52D6878}"/>
          </ac:spMkLst>
        </pc:spChg>
        <pc:spChg chg="mod">
          <ac:chgData name="Mario Bizcocho" userId="7e1a0d434996af15" providerId="LiveId" clId="{96943BBA-BF92-4052-8DE8-1365B311E575}" dt="2019-04-29T11:23:06.549" v="1129" actId="20577"/>
          <ac:spMkLst>
            <pc:docMk/>
            <pc:sldMk cId="1362971378" sldId="394"/>
            <ac:spMk id="32" creationId="{FEF2AAA6-C62F-40AC-B9A3-AF86D21620A4}"/>
          </ac:spMkLst>
        </pc:spChg>
        <pc:spChg chg="mod">
          <ac:chgData name="Mario Bizcocho" userId="7e1a0d434996af15" providerId="LiveId" clId="{96943BBA-BF92-4052-8DE8-1365B311E575}" dt="2019-05-03T14:41:06.114" v="2178" actId="14100"/>
          <ac:spMkLst>
            <pc:docMk/>
            <pc:sldMk cId="1362971378" sldId="394"/>
            <ac:spMk id="35" creationId="{EBF78D08-4980-407F-9857-6966A0B28490}"/>
          </ac:spMkLst>
        </pc:spChg>
        <pc:spChg chg="add mod">
          <ac:chgData name="Mario Bizcocho" userId="7e1a0d434996af15" providerId="LiveId" clId="{96943BBA-BF92-4052-8DE8-1365B311E575}" dt="2019-05-03T14:40:47.796" v="2171" actId="1076"/>
          <ac:spMkLst>
            <pc:docMk/>
            <pc:sldMk cId="1362971378" sldId="394"/>
            <ac:spMk id="38" creationId="{F5745E20-AAC1-4161-ADBF-B68D9834975B}"/>
          </ac:spMkLst>
        </pc:spChg>
        <pc:spChg chg="mod">
          <ac:chgData name="Mario Bizcocho" userId="7e1a0d434996af15" providerId="LiveId" clId="{96943BBA-BF92-4052-8DE8-1365B311E575}" dt="2019-04-29T11:22:50.826" v="1128" actId="20577"/>
          <ac:spMkLst>
            <pc:docMk/>
            <pc:sldMk cId="1362971378" sldId="394"/>
            <ac:spMk id="42" creationId="{96807026-1DBC-4286-BFD9-E4A8E1848D12}"/>
          </ac:spMkLst>
        </pc:spChg>
        <pc:spChg chg="del">
          <ac:chgData name="Mario Bizcocho" userId="7e1a0d434996af15" providerId="LiveId" clId="{96943BBA-BF92-4052-8DE8-1365B311E575}" dt="2019-04-29T11:24:22.784" v="1138" actId="478"/>
          <ac:spMkLst>
            <pc:docMk/>
            <pc:sldMk cId="1362971378" sldId="394"/>
            <ac:spMk id="43" creationId="{46C77EF6-B1D2-4E44-BEE8-2A347E37196D}"/>
          </ac:spMkLst>
        </pc:spChg>
        <pc:spChg chg="add mod">
          <ac:chgData name="Mario Bizcocho" userId="7e1a0d434996af15" providerId="LiveId" clId="{96943BBA-BF92-4052-8DE8-1365B311E575}" dt="2019-05-03T14:40:51.338" v="2173" actId="1076"/>
          <ac:spMkLst>
            <pc:docMk/>
            <pc:sldMk cId="1362971378" sldId="394"/>
            <ac:spMk id="43" creationId="{E5BC070F-DFB8-4F23-A4C6-8E6E26E605E1}"/>
          </ac:spMkLst>
        </pc:spChg>
        <pc:spChg chg="add del mod">
          <ac:chgData name="Mario Bizcocho" userId="7e1a0d434996af15" providerId="LiveId" clId="{96943BBA-BF92-4052-8DE8-1365B311E575}" dt="2019-05-03T14:40:43.890" v="2169" actId="478"/>
          <ac:spMkLst>
            <pc:docMk/>
            <pc:sldMk cId="1362971378" sldId="394"/>
            <ac:spMk id="44" creationId="{BBD504A9-D4C4-451C-AAA2-08351619D091}"/>
          </ac:spMkLst>
        </pc:spChg>
        <pc:spChg chg="add del">
          <ac:chgData name="Mario Bizcocho" userId="7e1a0d434996af15" providerId="LiveId" clId="{96943BBA-BF92-4052-8DE8-1365B311E575}" dt="2019-05-03T14:40:43.890" v="2169" actId="478"/>
          <ac:spMkLst>
            <pc:docMk/>
            <pc:sldMk cId="1362971378" sldId="394"/>
            <ac:spMk id="50" creationId="{83708C5A-99B4-40EF-86FE-BDB9DE73A658}"/>
          </ac:spMkLst>
        </pc:spChg>
        <pc:spChg chg="del">
          <ac:chgData name="Mario Bizcocho" userId="7e1a0d434996af15" providerId="LiveId" clId="{96943BBA-BF92-4052-8DE8-1365B311E575}" dt="2019-04-29T11:25:09.295" v="1181" actId="478"/>
          <ac:spMkLst>
            <pc:docMk/>
            <pc:sldMk cId="1362971378" sldId="394"/>
            <ac:spMk id="55" creationId="{D8FFDFA2-BAC9-4F57-A3B7-ECAA9ED79114}"/>
          </ac:spMkLst>
        </pc:spChg>
        <pc:spChg chg="del">
          <ac:chgData name="Mario Bizcocho" userId="7e1a0d434996af15" providerId="LiveId" clId="{96943BBA-BF92-4052-8DE8-1365B311E575}" dt="2019-04-29T11:25:16.914" v="1184" actId="478"/>
          <ac:spMkLst>
            <pc:docMk/>
            <pc:sldMk cId="1362971378" sldId="394"/>
            <ac:spMk id="56" creationId="{9CE09BC8-485F-4B99-9CFA-ADCEA174CDBC}"/>
          </ac:spMkLst>
        </pc:spChg>
        <pc:spChg chg="mod">
          <ac:chgData name="Mario Bizcocho" userId="7e1a0d434996af15" providerId="LiveId" clId="{96943BBA-BF92-4052-8DE8-1365B311E575}" dt="2019-04-29T12:47:11.869" v="1238" actId="692"/>
          <ac:spMkLst>
            <pc:docMk/>
            <pc:sldMk cId="1362971378" sldId="394"/>
            <ac:spMk id="58" creationId="{DB0BE395-587F-4538-946B-794A4F37ACCA}"/>
          </ac:spMkLst>
        </pc:spChg>
        <pc:grpChg chg="topLvl">
          <ac:chgData name="Mario Bizcocho" userId="7e1a0d434996af15" providerId="LiveId" clId="{96943BBA-BF92-4052-8DE8-1365B311E575}" dt="2019-04-29T11:25:16.914" v="1184" actId="478"/>
          <ac:grpSpMkLst>
            <pc:docMk/>
            <pc:sldMk cId="1362971378" sldId="394"/>
            <ac:grpSpMk id="3" creationId="{93320932-32A6-4953-8000-9DFE7525B8A2}"/>
          </ac:grpSpMkLst>
        </pc:grpChg>
        <pc:grpChg chg="del">
          <ac:chgData name="Mario Bizcocho" userId="7e1a0d434996af15" providerId="LiveId" clId="{96943BBA-BF92-4052-8DE8-1365B311E575}" dt="2019-04-29T11:25:16.914" v="1184" actId="478"/>
          <ac:grpSpMkLst>
            <pc:docMk/>
            <pc:sldMk cId="1362971378" sldId="394"/>
            <ac:grpSpMk id="6" creationId="{BF9FE3EE-5389-44AB-AEEE-38A584D7FD8A}"/>
          </ac:grpSpMkLst>
        </pc:grpChg>
        <pc:graphicFrameChg chg="modGraphic">
          <ac:chgData name="Mario Bizcocho" userId="7e1a0d434996af15" providerId="LiveId" clId="{96943BBA-BF92-4052-8DE8-1365B311E575}" dt="2019-04-29T11:25:01.768" v="1180" actId="20577"/>
          <ac:graphicFrameMkLst>
            <pc:docMk/>
            <pc:sldMk cId="1362971378" sldId="394"/>
            <ac:graphicFrameMk id="5" creationId="{E1258851-7235-413A-808F-AE3E0E2AC3DB}"/>
          </ac:graphicFrameMkLst>
        </pc:graphicFrameChg>
        <pc:picChg chg="del topLvl">
          <ac:chgData name="Mario Bizcocho" userId="7e1a0d434996af15" providerId="LiveId" clId="{96943BBA-BF92-4052-8DE8-1365B311E575}" dt="2019-04-29T11:25:16.914" v="1184" actId="478"/>
          <ac:picMkLst>
            <pc:docMk/>
            <pc:sldMk cId="1362971378" sldId="394"/>
            <ac:picMk id="38" creationId="{55D30ED3-B9D7-4374-8934-50BF8B10FDE3}"/>
          </ac:picMkLst>
        </pc:picChg>
        <pc:picChg chg="add mod">
          <ac:chgData name="Mario Bizcocho" userId="7e1a0d434996af15" providerId="LiveId" clId="{96943BBA-BF92-4052-8DE8-1365B311E575}" dt="2019-05-03T14:40:47.796" v="2171" actId="1076"/>
          <ac:picMkLst>
            <pc:docMk/>
            <pc:sldMk cId="1362971378" sldId="394"/>
            <ac:picMk id="39" creationId="{58655197-3C3A-44F3-9DB9-38E45FF8590F}"/>
          </ac:picMkLst>
        </pc:picChg>
        <pc:picChg chg="add mod">
          <ac:chgData name="Mario Bizcocho" userId="7e1a0d434996af15" providerId="LiveId" clId="{96943BBA-BF92-4052-8DE8-1365B311E575}" dt="2019-04-29T11:22:40.545" v="1108" actId="1076"/>
          <ac:picMkLst>
            <pc:docMk/>
            <pc:sldMk cId="1362971378" sldId="394"/>
            <ac:picMk id="40" creationId="{57665005-F56F-4939-A46E-9409F4808043}"/>
          </ac:picMkLst>
        </pc:picChg>
        <pc:picChg chg="add del mod">
          <ac:chgData name="Mario Bizcocho" userId="7e1a0d434996af15" providerId="LiveId" clId="{96943BBA-BF92-4052-8DE8-1365B311E575}" dt="2019-05-03T14:40:43.890" v="2169" actId="478"/>
          <ac:picMkLst>
            <pc:docMk/>
            <pc:sldMk cId="1362971378" sldId="394"/>
            <ac:picMk id="49" creationId="{F099B5BB-9582-4D6D-AAD3-1ACAE48ABA55}"/>
          </ac:picMkLst>
        </pc:picChg>
        <pc:picChg chg="add del">
          <ac:chgData name="Mario Bizcocho" userId="7e1a0d434996af15" providerId="LiveId" clId="{96943BBA-BF92-4052-8DE8-1365B311E575}" dt="2019-05-03T14:40:43.890" v="2169" actId="478"/>
          <ac:picMkLst>
            <pc:docMk/>
            <pc:sldMk cId="1362971378" sldId="394"/>
            <ac:picMk id="51" creationId="{F83CB06F-F2B5-4362-903A-5DCDC9F4DA26}"/>
          </ac:picMkLst>
        </pc:picChg>
        <pc:picChg chg="del">
          <ac:chgData name="Mario Bizcocho" userId="7e1a0d434996af15" providerId="LiveId" clId="{96943BBA-BF92-4052-8DE8-1365B311E575}" dt="2019-04-29T11:22:42.882" v="1109" actId="478"/>
          <ac:picMkLst>
            <pc:docMk/>
            <pc:sldMk cId="1362971378" sldId="394"/>
            <ac:picMk id="52" creationId="{285ED821-39AC-4D79-8B42-14D9B9369050}"/>
          </ac:picMkLst>
        </pc:picChg>
        <pc:picChg chg="add mod">
          <ac:chgData name="Mario Bizcocho" userId="7e1a0d434996af15" providerId="LiveId" clId="{96943BBA-BF92-4052-8DE8-1365B311E575}" dt="2019-05-03T14:40:51.338" v="2173" actId="1076"/>
          <ac:picMkLst>
            <pc:docMk/>
            <pc:sldMk cId="1362971378" sldId="394"/>
            <ac:picMk id="52" creationId="{C212591B-299F-45E5-8B04-F4C28C95FE7E}"/>
          </ac:picMkLst>
        </pc:picChg>
        <pc:picChg chg="del">
          <ac:chgData name="Mario Bizcocho" userId="7e1a0d434996af15" providerId="LiveId" clId="{96943BBA-BF92-4052-8DE8-1365B311E575}" dt="2019-04-29T11:25:09.295" v="1181" actId="478"/>
          <ac:picMkLst>
            <pc:docMk/>
            <pc:sldMk cId="1362971378" sldId="394"/>
            <ac:picMk id="57" creationId="{D58DE642-F47F-41E3-9227-9CE5C9E185EA}"/>
          </ac:picMkLst>
        </pc:picChg>
        <pc:cxnChg chg="mod">
          <ac:chgData name="Mario Bizcocho" userId="7e1a0d434996af15" providerId="LiveId" clId="{96943BBA-BF92-4052-8DE8-1365B311E575}" dt="2019-05-03T14:41:10.979" v="2179" actId="1076"/>
          <ac:cxnSpMkLst>
            <pc:docMk/>
            <pc:sldMk cId="1362971378" sldId="394"/>
            <ac:cxnSpMk id="41" creationId="{79997A59-231B-4F87-B53F-0B559400A531}"/>
          </ac:cxnSpMkLst>
        </pc:cxnChg>
      </pc:sldChg>
      <pc:sldChg chg="addSp modSp add mod ord setBg">
        <pc:chgData name="Mario Bizcocho" userId="7e1a0d434996af15" providerId="LiveId" clId="{96943BBA-BF92-4052-8DE8-1365B311E575}" dt="2019-05-03T16:53:12.587" v="2720" actId="27636"/>
        <pc:sldMkLst>
          <pc:docMk/>
          <pc:sldMk cId="2591188938" sldId="395"/>
        </pc:sldMkLst>
        <pc:spChg chg="mod">
          <ac:chgData name="Mario Bizcocho" userId="7e1a0d434996af15" providerId="LiveId" clId="{96943BBA-BF92-4052-8DE8-1365B311E575}" dt="2019-04-29T16:14:07.680" v="1838" actId="26606"/>
          <ac:spMkLst>
            <pc:docMk/>
            <pc:sldMk cId="2591188938" sldId="395"/>
            <ac:spMk id="2" creationId="{0CE0A8C9-77B7-4B91-8DA4-96AB6BDAA45F}"/>
          </ac:spMkLst>
        </pc:spChg>
        <pc:spChg chg="mod">
          <ac:chgData name="Mario Bizcocho" userId="7e1a0d434996af15" providerId="LiveId" clId="{96943BBA-BF92-4052-8DE8-1365B311E575}" dt="2019-04-29T16:14:16.239" v="1841" actId="20577"/>
          <ac:spMkLst>
            <pc:docMk/>
            <pc:sldMk cId="2591188938" sldId="395"/>
            <ac:spMk id="3" creationId="{B4184A29-A1DD-4E10-8573-F3C601715F86}"/>
          </ac:spMkLst>
        </pc:spChg>
        <pc:spChg chg="mod">
          <ac:chgData name="Mario Bizcocho" userId="7e1a0d434996af15" providerId="LiveId" clId="{96943BBA-BF92-4052-8DE8-1365B311E575}" dt="2019-05-03T16:53:12.587" v="2720" actId="27636"/>
          <ac:spMkLst>
            <pc:docMk/>
            <pc:sldMk cId="2591188938" sldId="395"/>
            <ac:spMk id="4" creationId="{39F13ABF-5747-4B67-9081-D147BD0E1E74}"/>
          </ac:spMkLst>
        </pc:spChg>
        <pc:picChg chg="add">
          <ac:chgData name="Mario Bizcocho" userId="7e1a0d434996af15" providerId="LiveId" clId="{96943BBA-BF92-4052-8DE8-1365B311E575}" dt="2019-04-29T16:14:07.680" v="1838" actId="26606"/>
          <ac:picMkLst>
            <pc:docMk/>
            <pc:sldMk cId="2591188938" sldId="395"/>
            <ac:picMk id="8" creationId="{099EEBA5-A5C1-46BB-A3F3-888177F883A5}"/>
          </ac:picMkLst>
        </pc:picChg>
      </pc:sldChg>
      <pc:sldChg chg="addSp delSp modSp add del mod setBg">
        <pc:chgData name="Mario Bizcocho" userId="7e1a0d434996af15" providerId="LiveId" clId="{96943BBA-BF92-4052-8DE8-1365B311E575}" dt="2019-05-03T16:50:38.509" v="2705" actId="2696"/>
        <pc:sldMkLst>
          <pc:docMk/>
          <pc:sldMk cId="2342485343" sldId="396"/>
        </pc:sldMkLst>
        <pc:spChg chg="mod">
          <ac:chgData name="Mario Bizcocho" userId="7e1a0d434996af15" providerId="LiveId" clId="{96943BBA-BF92-4052-8DE8-1365B311E575}" dt="2019-05-03T16:39:30.217" v="2594" actId="26606"/>
          <ac:spMkLst>
            <pc:docMk/>
            <pc:sldMk cId="2342485343" sldId="396"/>
            <ac:spMk id="2" creationId="{0CE0A8C9-77B7-4B91-8DA4-96AB6BDAA45F}"/>
          </ac:spMkLst>
        </pc:spChg>
        <pc:spChg chg="add del mod">
          <ac:chgData name="Mario Bizcocho" userId="7e1a0d434996af15" providerId="LiveId" clId="{96943BBA-BF92-4052-8DE8-1365B311E575}" dt="2019-05-03T16:39:00.783" v="2587"/>
          <ac:spMkLst>
            <pc:docMk/>
            <pc:sldMk cId="2342485343" sldId="396"/>
            <ac:spMk id="3" creationId="{B4184A29-A1DD-4E10-8573-F3C601715F86}"/>
          </ac:spMkLst>
        </pc:spChg>
        <pc:spChg chg="add del mod">
          <ac:chgData name="Mario Bizcocho" userId="7e1a0d434996af15" providerId="LiveId" clId="{96943BBA-BF92-4052-8DE8-1365B311E575}" dt="2019-05-03T16:39:04.069" v="2590"/>
          <ac:spMkLst>
            <pc:docMk/>
            <pc:sldMk cId="2342485343" sldId="396"/>
            <ac:spMk id="5" creationId="{051D1678-860F-4BC4-9BDB-A4A47FB79295}"/>
          </ac:spMkLst>
        </pc:spChg>
        <pc:spChg chg="add del">
          <ac:chgData name="Mario Bizcocho" userId="7e1a0d434996af15" providerId="LiveId" clId="{96943BBA-BF92-4052-8DE8-1365B311E575}" dt="2019-05-03T16:39:03.228" v="2589"/>
          <ac:spMkLst>
            <pc:docMk/>
            <pc:sldMk cId="2342485343" sldId="396"/>
            <ac:spMk id="9" creationId="{E750F6F0-055D-4ED6-8BE9-695EE39500F3}"/>
          </ac:spMkLst>
        </pc:spChg>
        <pc:spChg chg="add del mod">
          <ac:chgData name="Mario Bizcocho" userId="7e1a0d434996af15" providerId="LiveId" clId="{96943BBA-BF92-4052-8DE8-1365B311E575}" dt="2019-05-03T16:39:35.645" v="2608" actId="20577"/>
          <ac:spMkLst>
            <pc:docMk/>
            <pc:sldMk cId="2342485343" sldId="396"/>
            <ac:spMk id="10" creationId="{B0E8668A-D265-4034-B26A-7856A41804B8}"/>
          </ac:spMkLst>
        </pc:spChg>
        <pc:graphicFrameChg chg="add del mod modGraphic">
          <ac:chgData name="Mario Bizcocho" userId="7e1a0d434996af15" providerId="LiveId" clId="{96943BBA-BF92-4052-8DE8-1365B311E575}" dt="2019-05-03T16:38:53.811" v="2586" actId="26606"/>
          <ac:graphicFrameMkLst>
            <pc:docMk/>
            <pc:sldMk cId="2342485343" sldId="396"/>
            <ac:graphicFrameMk id="6" creationId="{E210BCAA-2E01-451B-8655-8FF3C2AAECFB}"/>
          </ac:graphicFrameMkLst>
        </pc:graphicFrameChg>
        <pc:graphicFrameChg chg="add del">
          <ac:chgData name="Mario Bizcocho" userId="7e1a0d434996af15" providerId="LiveId" clId="{96943BBA-BF92-4052-8DE8-1365B311E575}" dt="2019-05-03T16:39:30.217" v="2594" actId="26606"/>
          <ac:graphicFrameMkLst>
            <pc:docMk/>
            <pc:sldMk cId="2342485343" sldId="396"/>
            <ac:graphicFrameMk id="12" creationId="{713187E4-1E26-4744-85CA-98E98CD6E34B}"/>
          </ac:graphicFrameMkLst>
        </pc:graphicFrameChg>
        <pc:picChg chg="del">
          <ac:chgData name="Mario Bizcocho" userId="7e1a0d434996af15" providerId="LiveId" clId="{96943BBA-BF92-4052-8DE8-1365B311E575}" dt="2019-05-03T16:36:30.897" v="2447" actId="478"/>
          <ac:picMkLst>
            <pc:docMk/>
            <pc:sldMk cId="2342485343" sldId="396"/>
            <ac:picMk id="8" creationId="{099EEBA5-A5C1-46BB-A3F3-888177F883A5}"/>
          </ac:picMkLst>
        </pc:picChg>
      </pc:sldChg>
      <pc:sldChg chg="modSp add del modTransition">
        <pc:chgData name="Mario Bizcocho" userId="7e1a0d434996af15" providerId="LiveId" clId="{96943BBA-BF92-4052-8DE8-1365B311E575}" dt="2019-05-03T16:38:52.388" v="2584"/>
        <pc:sldMkLst>
          <pc:docMk/>
          <pc:sldMk cId="185893119" sldId="397"/>
        </pc:sldMkLst>
        <pc:graphicFrameChg chg="mod">
          <ac:chgData name="Mario Bizcocho" userId="7e1a0d434996af15" providerId="LiveId" clId="{96943BBA-BF92-4052-8DE8-1365B311E575}" dt="2019-05-03T16:38:17.771" v="2575" actId="20577"/>
          <ac:graphicFrameMkLst>
            <pc:docMk/>
            <pc:sldMk cId="185893119" sldId="397"/>
            <ac:graphicFrameMk id="6" creationId="{E210BCAA-2E01-451B-8655-8FF3C2AAECFB}"/>
          </ac:graphicFrameMkLst>
        </pc:graphicFrameChg>
      </pc:sldChg>
      <pc:sldChg chg="addSp modSp add del mod ord setBg">
        <pc:chgData name="Mario Bizcocho" userId="7e1a0d434996af15" providerId="LiveId" clId="{96943BBA-BF92-4052-8DE8-1365B311E575}" dt="2019-05-03T16:42:21.459" v="2642" actId="2696"/>
        <pc:sldMkLst>
          <pc:docMk/>
          <pc:sldMk cId="1400557430" sldId="397"/>
        </pc:sldMkLst>
        <pc:spChg chg="mod">
          <ac:chgData name="Mario Bizcocho" userId="7e1a0d434996af15" providerId="LiveId" clId="{96943BBA-BF92-4052-8DE8-1365B311E575}" dt="2019-05-03T16:40:23.935" v="2618" actId="26606"/>
          <ac:spMkLst>
            <pc:docMk/>
            <pc:sldMk cId="1400557430" sldId="397"/>
            <ac:spMk id="4" creationId="{B327BF47-768F-4EDC-96B3-85D7F118A5A0}"/>
          </ac:spMkLst>
        </pc:spChg>
        <pc:spChg chg="add">
          <ac:chgData name="Mario Bizcocho" userId="7e1a0d434996af15" providerId="LiveId" clId="{96943BBA-BF92-4052-8DE8-1365B311E575}" dt="2019-05-03T16:40:23.935" v="2618" actId="26606"/>
          <ac:spMkLst>
            <pc:docMk/>
            <pc:sldMk cId="1400557430" sldId="397"/>
            <ac:spMk id="12" creationId="{61C69197-A69D-4F69-9546-7994B70964C8}"/>
          </ac:spMkLst>
        </pc:spChg>
        <pc:spChg chg="add">
          <ac:chgData name="Mario Bizcocho" userId="7e1a0d434996af15" providerId="LiveId" clId="{96943BBA-BF92-4052-8DE8-1365B311E575}" dt="2019-05-03T16:40:23.935" v="2618" actId="26606"/>
          <ac:spMkLst>
            <pc:docMk/>
            <pc:sldMk cId="1400557430" sldId="397"/>
            <ac:spMk id="14" creationId="{370CC95A-F4E4-4383-A0B0-7487B4C94A29}"/>
          </ac:spMkLst>
        </pc:spChg>
        <pc:spChg chg="add">
          <ac:chgData name="Mario Bizcocho" userId="7e1a0d434996af15" providerId="LiveId" clId="{96943BBA-BF92-4052-8DE8-1365B311E575}" dt="2019-05-03T16:40:23.935" v="2618" actId="26606"/>
          <ac:spMkLst>
            <pc:docMk/>
            <pc:sldMk cId="1400557430" sldId="397"/>
            <ac:spMk id="16" creationId="{7B20D11A-6223-4CBA-9C52-7B65CF90A0DC}"/>
          </ac:spMkLst>
        </pc:spChg>
        <pc:graphicFrameChg chg="mod modGraphic">
          <ac:chgData name="Mario Bizcocho" userId="7e1a0d434996af15" providerId="LiveId" clId="{96943BBA-BF92-4052-8DE8-1365B311E575}" dt="2019-05-03T16:42:09.195" v="2641" actId="20577"/>
          <ac:graphicFrameMkLst>
            <pc:docMk/>
            <pc:sldMk cId="1400557430" sldId="397"/>
            <ac:graphicFrameMk id="7" creationId="{E09E40A8-26BF-4396-BFB3-8764A32B3E52}"/>
          </ac:graphicFrameMkLst>
        </pc:graphicFrameChg>
      </pc:sldChg>
      <pc:sldChg chg="modSp add del">
        <pc:chgData name="Mario Bizcocho" userId="7e1a0d434996af15" providerId="LiveId" clId="{96943BBA-BF92-4052-8DE8-1365B311E575}" dt="2019-05-03T16:42:56.489" v="2679" actId="2696"/>
        <pc:sldMkLst>
          <pc:docMk/>
          <pc:sldMk cId="2261853540" sldId="397"/>
        </pc:sldMkLst>
        <pc:spChg chg="mod">
          <ac:chgData name="Mario Bizcocho" userId="7e1a0d434996af15" providerId="LiveId" clId="{96943BBA-BF92-4052-8DE8-1365B311E575}" dt="2019-05-03T16:42:28.336" v="2647" actId="20577"/>
          <ac:spMkLst>
            <pc:docMk/>
            <pc:sldMk cId="2261853540" sldId="397"/>
            <ac:spMk id="2" creationId="{F51BD7E1-0342-4C85-BF64-08F72D0F85D7}"/>
          </ac:spMkLst>
        </pc:spChg>
        <pc:spChg chg="mod">
          <ac:chgData name="Mario Bizcocho" userId="7e1a0d434996af15" providerId="LiveId" clId="{96943BBA-BF92-4052-8DE8-1365B311E575}" dt="2019-05-03T16:42:41.150" v="2678" actId="20577"/>
          <ac:spMkLst>
            <pc:docMk/>
            <pc:sldMk cId="2261853540" sldId="397"/>
            <ac:spMk id="3" creationId="{AC859F47-C8F8-4EB0-8153-215E23CE25B0}"/>
          </ac:spMkLst>
        </pc:spChg>
      </pc:sldChg>
      <pc:sldChg chg="modSp add ord">
        <pc:chgData name="Mario Bizcocho" userId="7e1a0d434996af15" providerId="LiveId" clId="{96943BBA-BF92-4052-8DE8-1365B311E575}" dt="2019-05-03T16:52:36.294" v="2716"/>
        <pc:sldMkLst>
          <pc:docMk/>
          <pc:sldMk cId="2427082237" sldId="397"/>
        </pc:sldMkLst>
        <pc:spChg chg="mod">
          <ac:chgData name="Mario Bizcocho" userId="7e1a0d434996af15" providerId="LiveId" clId="{96943BBA-BF92-4052-8DE8-1365B311E575}" dt="2019-05-03T16:43:20.270" v="2689" actId="20577"/>
          <ac:spMkLst>
            <pc:docMk/>
            <pc:sldMk cId="2427082237" sldId="397"/>
            <ac:spMk id="2" creationId="{B38B17DF-A8A9-48C4-9B3E-78E17118A367}"/>
          </ac:spMkLst>
        </pc:spChg>
        <pc:graphicFrameChg chg="mod">
          <ac:chgData name="Mario Bizcocho" userId="7e1a0d434996af15" providerId="LiveId" clId="{96943BBA-BF92-4052-8DE8-1365B311E575}" dt="2019-05-03T16:52:36.294" v="2716"/>
          <ac:graphicFrameMkLst>
            <pc:docMk/>
            <pc:sldMk cId="2427082237" sldId="397"/>
            <ac:graphicFrameMk id="10" creationId="{6F7CE670-C139-4A2F-92CE-8EC09EC3894C}"/>
          </ac:graphicFrameMkLst>
        </pc:graphicFrameChg>
      </pc:sldChg>
      <pc:sldChg chg="add del ord">
        <pc:chgData name="Mario Bizcocho" userId="7e1a0d434996af15" providerId="LiveId" clId="{96943BBA-BF92-4052-8DE8-1365B311E575}" dt="2019-05-03T16:43:11.925" v="2683" actId="2696"/>
        <pc:sldMkLst>
          <pc:docMk/>
          <pc:sldMk cId="4024522263" sldId="397"/>
        </pc:sldMkLst>
      </pc:sldChg>
      <pc:sldChg chg="modSp add ord">
        <pc:chgData name="Mario Bizcocho" userId="7e1a0d434996af15" providerId="LiveId" clId="{96943BBA-BF92-4052-8DE8-1365B311E575}" dt="2019-05-03T19:31:28.382" v="2821" actId="1076"/>
        <pc:sldMkLst>
          <pc:docMk/>
          <pc:sldMk cId="1608851341" sldId="398"/>
        </pc:sldMkLst>
        <pc:spChg chg="mod">
          <ac:chgData name="Mario Bizcocho" userId="7e1a0d434996af15" providerId="LiveId" clId="{96943BBA-BF92-4052-8DE8-1365B311E575}" dt="2019-05-03T19:31:28.382" v="2821" actId="1076"/>
          <ac:spMkLst>
            <pc:docMk/>
            <pc:sldMk cId="1608851341" sldId="398"/>
            <ac:spMk id="10" creationId="{23490465-8AAB-4852-B39E-D16A8DBDEE14}"/>
          </ac:spMkLst>
        </pc:spChg>
        <pc:graphicFrameChg chg="mod">
          <ac:chgData name="Mario Bizcocho" userId="7e1a0d434996af15" providerId="LiveId" clId="{96943BBA-BF92-4052-8DE8-1365B311E575}" dt="2019-05-03T19:29:17.363" v="2816" actId="20577"/>
          <ac:graphicFrameMkLst>
            <pc:docMk/>
            <pc:sldMk cId="1608851341" sldId="398"/>
            <ac:graphicFrameMk id="11" creationId="{FCED4527-794E-4FA8-9617-250646899520}"/>
          </ac:graphicFrameMkLst>
        </pc:graphicFrameChg>
      </pc:sldChg>
      <pc:sldChg chg="addSp delSp modSp add mod setBg">
        <pc:chgData name="Mario Bizcocho" userId="7e1a0d434996af15" providerId="LiveId" clId="{96943BBA-BF92-4052-8DE8-1365B311E575}" dt="2019-05-03T19:36:25.820" v="2872" actId="478"/>
        <pc:sldMkLst>
          <pc:docMk/>
          <pc:sldMk cId="3189218883" sldId="399"/>
        </pc:sldMkLst>
        <pc:spChg chg="mod">
          <ac:chgData name="Mario Bizcocho" userId="7e1a0d434996af15" providerId="LiveId" clId="{96943BBA-BF92-4052-8DE8-1365B311E575}" dt="2019-05-03T19:36:23.393" v="2871" actId="26606"/>
          <ac:spMkLst>
            <pc:docMk/>
            <pc:sldMk cId="3189218883" sldId="399"/>
            <ac:spMk id="2" creationId="{386BC0CD-3124-4E88-BEED-77A4BEC59110}"/>
          </ac:spMkLst>
        </pc:spChg>
        <pc:spChg chg="del mod">
          <ac:chgData name="Mario Bizcocho" userId="7e1a0d434996af15" providerId="LiveId" clId="{96943BBA-BF92-4052-8DE8-1365B311E575}" dt="2019-05-03T19:36:25.820" v="2872" actId="478"/>
          <ac:spMkLst>
            <pc:docMk/>
            <pc:sldMk cId="3189218883" sldId="399"/>
            <ac:spMk id="3" creationId="{DEC5E41E-04CF-44B4-8724-6AEBA15070E8}"/>
          </ac:spMkLst>
        </pc:spChg>
        <pc:spChg chg="mod ord">
          <ac:chgData name="Mario Bizcocho" userId="7e1a0d434996af15" providerId="LiveId" clId="{96943BBA-BF92-4052-8DE8-1365B311E575}" dt="2019-05-03T19:36:23.393" v="2871" actId="26606"/>
          <ac:spMkLst>
            <pc:docMk/>
            <pc:sldMk cId="3189218883" sldId="399"/>
            <ac:spMk id="4" creationId="{56D3133D-BA00-41D6-A7D7-70DCE47A679B}"/>
          </ac:spMkLst>
        </pc:spChg>
        <pc:picChg chg="add mod">
          <ac:chgData name="Mario Bizcocho" userId="7e1a0d434996af15" providerId="LiveId" clId="{96943BBA-BF92-4052-8DE8-1365B311E575}" dt="2019-05-03T19:36:23.393" v="2871" actId="26606"/>
          <ac:picMkLst>
            <pc:docMk/>
            <pc:sldMk cId="3189218883" sldId="399"/>
            <ac:picMk id="1026" creationId="{D2A74591-2C7F-4D41-8B75-68E4B465D875}"/>
          </ac:picMkLst>
        </pc:picChg>
      </pc:sldChg>
      <pc:sldChg chg="delSp modSp add del">
        <pc:chgData name="Mario Bizcocho" userId="7e1a0d434996af15" providerId="LiveId" clId="{96943BBA-BF92-4052-8DE8-1365B311E575}" dt="2019-05-03T19:37:09.152" v="2895" actId="2696"/>
        <pc:sldMkLst>
          <pc:docMk/>
          <pc:sldMk cId="2398576176" sldId="400"/>
        </pc:sldMkLst>
        <pc:spChg chg="mod">
          <ac:chgData name="Mario Bizcocho" userId="7e1a0d434996af15" providerId="LiveId" clId="{96943BBA-BF92-4052-8DE8-1365B311E575}" dt="2019-05-03T19:36:35.454" v="2892" actId="20577"/>
          <ac:spMkLst>
            <pc:docMk/>
            <pc:sldMk cId="2398576176" sldId="400"/>
            <ac:spMk id="2" creationId="{386BC0CD-3124-4E88-BEED-77A4BEC59110}"/>
          </ac:spMkLst>
        </pc:spChg>
        <pc:picChg chg="del">
          <ac:chgData name="Mario Bizcocho" userId="7e1a0d434996af15" providerId="LiveId" clId="{96943BBA-BF92-4052-8DE8-1365B311E575}" dt="2019-05-03T19:36:37.437" v="2893" actId="478"/>
          <ac:picMkLst>
            <pc:docMk/>
            <pc:sldMk cId="2398576176" sldId="400"/>
            <ac:picMk id="1026" creationId="{D2A74591-2C7F-4D41-8B75-68E4B465D875}"/>
          </ac:picMkLst>
        </pc:picChg>
      </pc:sldChg>
      <pc:sldChg chg="addSp modSp add">
        <pc:chgData name="Mario Bizcocho" userId="7e1a0d434996af15" providerId="LiveId" clId="{96943BBA-BF92-4052-8DE8-1365B311E575}" dt="2019-05-03T19:37:47.358" v="2938" actId="14100"/>
        <pc:sldMkLst>
          <pc:docMk/>
          <pc:sldMk cId="3822532686" sldId="401"/>
        </pc:sldMkLst>
        <pc:spChg chg="mod">
          <ac:chgData name="Mario Bizcocho" userId="7e1a0d434996af15" providerId="LiveId" clId="{96943BBA-BF92-4052-8DE8-1365B311E575}" dt="2019-05-03T19:37:13.014" v="2912" actId="20577"/>
          <ac:spMkLst>
            <pc:docMk/>
            <pc:sldMk cId="3822532686" sldId="401"/>
            <ac:spMk id="2" creationId="{03C75CEB-28BE-433C-9DE8-463E106372AB}"/>
          </ac:spMkLst>
        </pc:spChg>
        <pc:spChg chg="mod">
          <ac:chgData name="Mario Bizcocho" userId="7e1a0d434996af15" providerId="LiveId" clId="{96943BBA-BF92-4052-8DE8-1365B311E575}" dt="2019-05-03T19:37:29.568" v="2933" actId="403"/>
          <ac:spMkLst>
            <pc:docMk/>
            <pc:sldMk cId="3822532686" sldId="401"/>
            <ac:spMk id="3" creationId="{CFBD6B54-3208-4FF2-898D-1506BD2D02D4}"/>
          </ac:spMkLst>
        </pc:spChg>
        <pc:picChg chg="add mod">
          <ac:chgData name="Mario Bizcocho" userId="7e1a0d434996af15" providerId="LiveId" clId="{96943BBA-BF92-4052-8DE8-1365B311E575}" dt="2019-05-03T19:37:47.358" v="2938" actId="14100"/>
          <ac:picMkLst>
            <pc:docMk/>
            <pc:sldMk cId="3822532686" sldId="401"/>
            <ac:picMk id="2050" creationId="{79DEB2C8-6BE8-4F7F-AF03-33263FABAF9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rio\Downloads\Telegram%20Desktop\Lib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742849382360962E-2"/>
          <c:y val="0.13323495469406219"/>
          <c:w val="0.86156705135455292"/>
          <c:h val="0.83005244091959496"/>
        </c:manualLayout>
      </c:layout>
      <c:lineChart>
        <c:grouping val="standard"/>
        <c:varyColors val="0"/>
        <c:ser>
          <c:idx val="3"/>
          <c:order val="3"/>
          <c:tx>
            <c:strRef>
              <c:f>Proyecto!$H$1</c:f>
              <c:strCache>
                <c:ptCount val="1"/>
                <c:pt idx="0">
                  <c:v>%Proyecto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6.6572027220444937E-3"/>
                  <c:y val="-1.2575126894087232E-2"/>
                </c:manualLayout>
              </c:layout>
              <c:spPr>
                <a:solidFill>
                  <a:srgbClr val="ED7D31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ln>
                        <a:noFill/>
                      </a:ln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E348-4A29-9A6E-AFB8611EC13E}"/>
                </c:ext>
              </c:extLst>
            </c:dLbl>
            <c:dLbl>
              <c:idx val="11"/>
              <c:spPr>
                <a:solidFill>
                  <a:srgbClr val="ED7D31">
                    <a:lumMod val="20000"/>
                    <a:lumOff val="80000"/>
                  </a:srgbClr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ln>
                        <a:noFill/>
                      </a:ln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9FA7-4E1A-BE3D-4D5FE2E489E4}"/>
                </c:ext>
              </c:extLst>
            </c:dLbl>
            <c:spPr>
              <a:solidFill>
                <a:srgbClr val="ED7D31">
                  <a:lumMod val="20000"/>
                  <a:lumOff val="80000"/>
                </a:srgbClr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Proyecto!$H$2:$H$13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60</c:v>
                </c:pt>
                <c:pt idx="8">
                  <c:v>65</c:v>
                </c:pt>
                <c:pt idx="9">
                  <c:v>75</c:v>
                </c:pt>
                <c:pt idx="10">
                  <c:v>80</c:v>
                </c:pt>
                <c:pt idx="11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D3-4AC1-9887-2CF07001A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313519"/>
        <c:axId val="42484799"/>
      </c:lineChart>
      <c:lineChart>
        <c:grouping val="standard"/>
        <c:varyColors val="0"/>
        <c:ser>
          <c:idx val="1"/>
          <c:order val="0"/>
          <c:tx>
            <c:strRef>
              <c:f>Proyecto!$E$1</c:f>
              <c:strCache>
                <c:ptCount val="1"/>
                <c:pt idx="0">
                  <c:v>Personal Cost Goal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Proyecto!$E$2:$E$17</c:f>
              <c:numCache>
                <c:formatCode>0</c:formatCode>
                <c:ptCount val="16"/>
                <c:pt idx="0">
                  <c:v>0</c:v>
                </c:pt>
                <c:pt idx="1">
                  <c:v>2150.5340000000001</c:v>
                </c:pt>
                <c:pt idx="2">
                  <c:v>4301.0680000000002</c:v>
                </c:pt>
                <c:pt idx="3">
                  <c:v>6451.6020000000008</c:v>
                </c:pt>
                <c:pt idx="4">
                  <c:v>8602.1360000000004</c:v>
                </c:pt>
                <c:pt idx="5">
                  <c:v>10752.67</c:v>
                </c:pt>
                <c:pt idx="6">
                  <c:v>12903.204000000002</c:v>
                </c:pt>
                <c:pt idx="7">
                  <c:v>15053.738000000001</c:v>
                </c:pt>
                <c:pt idx="8">
                  <c:v>17204.272000000001</c:v>
                </c:pt>
                <c:pt idx="9">
                  <c:v>19354.806</c:v>
                </c:pt>
                <c:pt idx="10">
                  <c:v>21505.34</c:v>
                </c:pt>
                <c:pt idx="11">
                  <c:v>23655.874</c:v>
                </c:pt>
                <c:pt idx="12">
                  <c:v>25806.408000000003</c:v>
                </c:pt>
                <c:pt idx="13">
                  <c:v>27956.942000000003</c:v>
                </c:pt>
                <c:pt idx="14">
                  <c:v>30107.476000000002</c:v>
                </c:pt>
                <c:pt idx="15">
                  <c:v>32258.010000000002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D3-4AC1-9887-2CF07001AED1}"/>
            </c:ext>
          </c:extLst>
        </c:ser>
        <c:ser>
          <c:idx val="2"/>
          <c:order val="1"/>
          <c:tx>
            <c:strRef>
              <c:f>Proyecto!$F$1</c:f>
              <c:strCache>
                <c:ptCount val="1"/>
                <c:pt idx="0">
                  <c:v>Real Personal Costs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1"/>
              <c:layout>
                <c:manualLayout>
                  <c:x val="1.2204871657081558E-2"/>
                  <c:y val="-1.257512689408730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dirty="0"/>
                      <a:t>€</a:t>
                    </a:r>
                    <a:fld id="{77677608-79BC-42BB-8F7E-E818D7DB75A4}" type="VALUE">
                      <a:rPr lang="en-US" sz="1800" smtClean="0"/>
                      <a:pPr>
                        <a:defRPr sz="1800"/>
                      </a:pPr>
                      <a:t>[VALOR]</a:t>
                    </a:fld>
                    <a:endParaRPr lang="en-US" sz="1800" dirty="0"/>
                  </a:p>
                </c:rich>
              </c:tx>
              <c:spPr>
                <a:solidFill>
                  <a:srgbClr val="F7F0DF">
                    <a:lumMod val="90000"/>
                  </a:srgbClr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FA7-4E1A-BE3D-4D5FE2E489E4}"/>
                </c:ext>
              </c:extLst>
            </c:dLbl>
            <c:spPr>
              <a:solidFill>
                <a:srgbClr val="F7F0DF">
                  <a:lumMod val="90000"/>
                </a:srgbClr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Proyecto!$F$2:$F$17</c:f>
              <c:numCache>
                <c:formatCode>General</c:formatCode>
                <c:ptCount val="16"/>
                <c:pt idx="0">
                  <c:v>0</c:v>
                </c:pt>
                <c:pt idx="1">
                  <c:v>2150.5</c:v>
                </c:pt>
                <c:pt idx="2">
                  <c:v>4001</c:v>
                </c:pt>
                <c:pt idx="3">
                  <c:v>5951.5</c:v>
                </c:pt>
                <c:pt idx="4">
                  <c:v>8102</c:v>
                </c:pt>
                <c:pt idx="5">
                  <c:v>10252.5</c:v>
                </c:pt>
                <c:pt idx="6">
                  <c:v>13056.15</c:v>
                </c:pt>
                <c:pt idx="7">
                  <c:v>16315.36</c:v>
                </c:pt>
                <c:pt idx="8">
                  <c:v>18465.36</c:v>
                </c:pt>
                <c:pt idx="9">
                  <c:v>20665.36</c:v>
                </c:pt>
                <c:pt idx="10">
                  <c:v>22665.360000000001</c:v>
                </c:pt>
                <c:pt idx="11">
                  <c:v>24965.360000000001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D3-4AC1-9887-2CF07001AED1}"/>
            </c:ext>
          </c:extLst>
        </c:ser>
        <c:ser>
          <c:idx val="0"/>
          <c:order val="2"/>
          <c:tx>
            <c:strRef>
              <c:f>Proyecto!$G$1</c:f>
              <c:strCache>
                <c:ptCount val="1"/>
                <c:pt idx="0">
                  <c:v>Personal Cost Goal+Reserves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Proyecto!$G$2:$G$17</c:f>
              <c:numCache>
                <c:formatCode>General</c:formatCode>
                <c:ptCount val="16"/>
                <c:pt idx="0">
                  <c:v>0</c:v>
                </c:pt>
                <c:pt idx="1">
                  <c:v>2434.4046666666668</c:v>
                </c:pt>
                <c:pt idx="2">
                  <c:v>4868.8093333333336</c:v>
                </c:pt>
                <c:pt idx="3">
                  <c:v>7303.2139999999999</c:v>
                </c:pt>
                <c:pt idx="4">
                  <c:v>9737.6186666666672</c:v>
                </c:pt>
                <c:pt idx="5">
                  <c:v>12172.023333333334</c:v>
                </c:pt>
                <c:pt idx="6">
                  <c:v>14606.428000000002</c:v>
                </c:pt>
                <c:pt idx="7">
                  <c:v>17040.832666666669</c:v>
                </c:pt>
                <c:pt idx="8">
                  <c:v>19475.237333333334</c:v>
                </c:pt>
                <c:pt idx="9">
                  <c:v>21909.642</c:v>
                </c:pt>
                <c:pt idx="10">
                  <c:v>24344.046666666665</c:v>
                </c:pt>
                <c:pt idx="11">
                  <c:v>26778.451333333331</c:v>
                </c:pt>
                <c:pt idx="12">
                  <c:v>29212.855999999996</c:v>
                </c:pt>
                <c:pt idx="13">
                  <c:v>31647.260666666662</c:v>
                </c:pt>
                <c:pt idx="14">
                  <c:v>34081.665333333331</c:v>
                </c:pt>
                <c:pt idx="15">
                  <c:v>36516.07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D3-4AC1-9887-2CF07001A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8710648"/>
        <c:axId val="408709992"/>
      </c:lineChart>
      <c:catAx>
        <c:axId val="4031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484799"/>
        <c:crosses val="autoZero"/>
        <c:auto val="1"/>
        <c:lblAlgn val="ctr"/>
        <c:lblOffset val="100"/>
        <c:noMultiLvlLbl val="1"/>
      </c:catAx>
      <c:valAx>
        <c:axId val="4248479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800"/>
                  <a:t>Completion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313519"/>
        <c:crosses val="autoZero"/>
        <c:crossBetween val="between"/>
      </c:valAx>
      <c:valAx>
        <c:axId val="4087099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800"/>
                  <a:t>Cost (€)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8710648"/>
        <c:crosses val="max"/>
        <c:crossBetween val="between"/>
      </c:valAx>
      <c:catAx>
        <c:axId val="408710648"/>
        <c:scaling>
          <c:orientation val="minMax"/>
        </c:scaling>
        <c:delete val="1"/>
        <c:axPos val="b"/>
        <c:majorTickMark val="out"/>
        <c:minorTickMark val="none"/>
        <c:tickLblPos val="nextTo"/>
        <c:crossAx val="4087099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82189134623928"/>
          <c:y val="6.7067343435131904E-2"/>
          <c:w val="0.51246674784027502"/>
          <c:h val="3.42371857064044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2" Type="http://schemas.openxmlformats.org/officeDocument/2006/relationships/image" Target="../media/image31.svg"/><Relationship Id="rId1" Type="http://schemas.openxmlformats.org/officeDocument/2006/relationships/image" Target="../media/image104.png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106.svg"/><Relationship Id="rId9" Type="http://schemas.openxmlformats.org/officeDocument/2006/relationships/image" Target="../media/image111.pn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24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2" Type="http://schemas.openxmlformats.org/officeDocument/2006/relationships/image" Target="../media/image31.svg"/><Relationship Id="rId1" Type="http://schemas.openxmlformats.org/officeDocument/2006/relationships/image" Target="../media/image104.png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106.svg"/><Relationship Id="rId9" Type="http://schemas.openxmlformats.org/officeDocument/2006/relationships/image" Target="../media/image111.pn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24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532E3E8-BB25-4CA2-87EF-58E8AB61CBC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6082F6-CF95-4AE9-A818-37607D6203DE}">
      <dgm:prSet/>
      <dgm:spPr/>
      <dgm:t>
        <a:bodyPr/>
        <a:lstStyle/>
        <a:p>
          <a:r>
            <a:rPr lang="en-GB"/>
            <a:t>3 </a:t>
          </a:r>
          <a:r>
            <a:rPr lang="en-GB" b="1"/>
            <a:t>warning</a:t>
          </a:r>
          <a:r>
            <a:rPr lang="en-GB"/>
            <a:t> system</a:t>
          </a:r>
          <a:endParaRPr lang="en-US"/>
        </a:p>
      </dgm:t>
    </dgm:pt>
    <dgm:pt modelId="{639B1138-A88B-47E1-AD00-C4B04172EBD9}" type="parTrans" cxnId="{5FD46D62-D1E8-419E-89C8-8D0AA660B892}">
      <dgm:prSet/>
      <dgm:spPr/>
      <dgm:t>
        <a:bodyPr/>
        <a:lstStyle/>
        <a:p>
          <a:endParaRPr lang="en-US"/>
        </a:p>
      </dgm:t>
    </dgm:pt>
    <dgm:pt modelId="{C5C32679-AB54-4F10-BD4F-69AB50257035}" type="sibTrans" cxnId="{5FD46D62-D1E8-419E-89C8-8D0AA660B892}">
      <dgm:prSet/>
      <dgm:spPr/>
      <dgm:t>
        <a:bodyPr/>
        <a:lstStyle/>
        <a:p>
          <a:endParaRPr lang="en-US"/>
        </a:p>
      </dgm:t>
    </dgm:pt>
    <dgm:pt modelId="{BE50B4D5-A9C1-4D2A-8F6C-423A4361BB30}">
      <dgm:prSet/>
      <dgm:spPr/>
      <dgm:t>
        <a:bodyPr/>
        <a:lstStyle/>
        <a:p>
          <a:r>
            <a:rPr lang="en-GB" b="1"/>
            <a:t>Expulsion</a:t>
          </a:r>
          <a:r>
            <a:rPr lang="en-GB"/>
            <a:t> at the 3rd warning</a:t>
          </a:r>
          <a:endParaRPr lang="en-US"/>
        </a:p>
      </dgm:t>
    </dgm:pt>
    <dgm:pt modelId="{9485990B-9B59-4007-A16F-88CB00D8F133}" type="parTrans" cxnId="{5C3CDA83-9F72-4D30-8F83-34CEDEB6BBFF}">
      <dgm:prSet/>
      <dgm:spPr/>
      <dgm:t>
        <a:bodyPr/>
        <a:lstStyle/>
        <a:p>
          <a:endParaRPr lang="en-US"/>
        </a:p>
      </dgm:t>
    </dgm:pt>
    <dgm:pt modelId="{7E59E9B8-6D20-4288-BD2A-4AE1F3BAF0DD}" type="sibTrans" cxnId="{5C3CDA83-9F72-4D30-8F83-34CEDEB6BBFF}">
      <dgm:prSet/>
      <dgm:spPr/>
      <dgm:t>
        <a:bodyPr/>
        <a:lstStyle/>
        <a:p>
          <a:endParaRPr lang="en-US"/>
        </a:p>
      </dgm:t>
    </dgm:pt>
    <dgm:pt modelId="{304BBB07-0707-4212-A856-481E36473052}">
      <dgm:prSet/>
      <dgm:spPr/>
      <dgm:t>
        <a:bodyPr/>
        <a:lstStyle/>
        <a:p>
          <a:r>
            <a:rPr lang="en-GB" b="1"/>
            <a:t>Automatic</a:t>
          </a:r>
          <a:r>
            <a:rPr lang="en-GB"/>
            <a:t> warning for incompletion</a:t>
          </a:r>
          <a:endParaRPr lang="en-US"/>
        </a:p>
      </dgm:t>
    </dgm:pt>
    <dgm:pt modelId="{D95DE671-4137-4C88-9F84-88531305217B}" type="parTrans" cxnId="{EBA43F83-30A1-47D5-95AB-3F60A7761125}">
      <dgm:prSet/>
      <dgm:spPr/>
      <dgm:t>
        <a:bodyPr/>
        <a:lstStyle/>
        <a:p>
          <a:endParaRPr lang="en-US"/>
        </a:p>
      </dgm:t>
    </dgm:pt>
    <dgm:pt modelId="{72489DFD-07EE-4748-A758-5D808FE7E965}" type="sibTrans" cxnId="{EBA43F83-30A1-47D5-95AB-3F60A7761125}">
      <dgm:prSet/>
      <dgm:spPr/>
      <dgm:t>
        <a:bodyPr/>
        <a:lstStyle/>
        <a:p>
          <a:endParaRPr lang="en-US"/>
        </a:p>
      </dgm:t>
    </dgm:pt>
    <dgm:pt modelId="{E765A634-F9E2-479F-8BC8-787E9571ADBD}">
      <dgm:prSet/>
      <dgm:spPr/>
      <dgm:t>
        <a:bodyPr/>
        <a:lstStyle/>
        <a:p>
          <a:r>
            <a:rPr lang="en-GB" b="1"/>
            <a:t>Proposed</a:t>
          </a:r>
          <a:r>
            <a:rPr lang="en-GB"/>
            <a:t> warning (voting)</a:t>
          </a:r>
          <a:endParaRPr lang="en-US"/>
        </a:p>
      </dgm:t>
    </dgm:pt>
    <dgm:pt modelId="{E02CDA1D-7E41-4671-A627-03D27F49F236}" type="parTrans" cxnId="{0C3778ED-F19D-429B-9469-B7A645D2021F}">
      <dgm:prSet/>
      <dgm:spPr/>
      <dgm:t>
        <a:bodyPr/>
        <a:lstStyle/>
        <a:p>
          <a:endParaRPr lang="en-US"/>
        </a:p>
      </dgm:t>
    </dgm:pt>
    <dgm:pt modelId="{3B324C03-4F4C-40C4-B2E7-4CDFB0B1FD33}" type="sibTrans" cxnId="{0C3778ED-F19D-429B-9469-B7A645D2021F}">
      <dgm:prSet/>
      <dgm:spPr/>
      <dgm:t>
        <a:bodyPr/>
        <a:lstStyle/>
        <a:p>
          <a:endParaRPr lang="en-US"/>
        </a:p>
      </dgm:t>
    </dgm:pt>
    <dgm:pt modelId="{3B27497F-C16C-4456-B332-B13520BDAFEE}">
      <dgm:prSet/>
      <dgm:spPr/>
      <dgm:t>
        <a:bodyPr/>
        <a:lstStyle/>
        <a:p>
          <a:r>
            <a:rPr lang="en-GB" b="1"/>
            <a:t>Pardoning </a:t>
          </a:r>
          <a:r>
            <a:rPr lang="en-GB"/>
            <a:t>of warning on sprint without incidents</a:t>
          </a:r>
          <a:endParaRPr lang="en-US"/>
        </a:p>
      </dgm:t>
    </dgm:pt>
    <dgm:pt modelId="{42D6406F-AEE7-4EBF-8901-1F64DC9A2387}" type="parTrans" cxnId="{84EA8679-5DEC-4473-9317-4D739E2C416B}">
      <dgm:prSet/>
      <dgm:spPr/>
      <dgm:t>
        <a:bodyPr/>
        <a:lstStyle/>
        <a:p>
          <a:endParaRPr lang="en-US"/>
        </a:p>
      </dgm:t>
    </dgm:pt>
    <dgm:pt modelId="{B335503A-8A98-4513-B0CE-6BDA11355C9B}" type="sibTrans" cxnId="{84EA8679-5DEC-4473-9317-4D739E2C416B}">
      <dgm:prSet/>
      <dgm:spPr/>
      <dgm:t>
        <a:bodyPr/>
        <a:lstStyle/>
        <a:p>
          <a:endParaRPr lang="en-US"/>
        </a:p>
      </dgm:t>
    </dgm:pt>
    <dgm:pt modelId="{3B496095-86D7-49C6-8E3F-5BEB8A9CCE32}" type="pres">
      <dgm:prSet presAssocID="{E532E3E8-BB25-4CA2-87EF-58E8AB61CBCE}" presName="vert0" presStyleCnt="0">
        <dgm:presLayoutVars>
          <dgm:dir/>
          <dgm:animOne val="branch"/>
          <dgm:animLvl val="lvl"/>
        </dgm:presLayoutVars>
      </dgm:prSet>
      <dgm:spPr/>
    </dgm:pt>
    <dgm:pt modelId="{FDAD454C-78E2-49CF-B8C9-3C677B313EDD}" type="pres">
      <dgm:prSet presAssocID="{DC6082F6-CF95-4AE9-A818-37607D6203DE}" presName="thickLine" presStyleLbl="alignNode1" presStyleIdx="0" presStyleCnt="5"/>
      <dgm:spPr/>
    </dgm:pt>
    <dgm:pt modelId="{99F41DA6-05E4-4D63-A9B8-FCC2706EEC21}" type="pres">
      <dgm:prSet presAssocID="{DC6082F6-CF95-4AE9-A818-37607D6203DE}" presName="horz1" presStyleCnt="0"/>
      <dgm:spPr/>
    </dgm:pt>
    <dgm:pt modelId="{0E87946F-F61D-4EC8-B25D-B009874EE37F}" type="pres">
      <dgm:prSet presAssocID="{DC6082F6-CF95-4AE9-A818-37607D6203DE}" presName="tx1" presStyleLbl="revTx" presStyleIdx="0" presStyleCnt="5"/>
      <dgm:spPr/>
    </dgm:pt>
    <dgm:pt modelId="{12A47689-C789-48BC-8223-340555D793AC}" type="pres">
      <dgm:prSet presAssocID="{DC6082F6-CF95-4AE9-A818-37607D6203DE}" presName="vert1" presStyleCnt="0"/>
      <dgm:spPr/>
    </dgm:pt>
    <dgm:pt modelId="{C7487A45-79FD-4D49-BB22-8E0B218D9F58}" type="pres">
      <dgm:prSet presAssocID="{BE50B4D5-A9C1-4D2A-8F6C-423A4361BB30}" presName="thickLine" presStyleLbl="alignNode1" presStyleIdx="1" presStyleCnt="5"/>
      <dgm:spPr/>
    </dgm:pt>
    <dgm:pt modelId="{37F0F751-77B1-41C7-8D25-436965098CA5}" type="pres">
      <dgm:prSet presAssocID="{BE50B4D5-A9C1-4D2A-8F6C-423A4361BB30}" presName="horz1" presStyleCnt="0"/>
      <dgm:spPr/>
    </dgm:pt>
    <dgm:pt modelId="{8E1AEB4F-C5BD-48C3-84DF-8E5AAEC19163}" type="pres">
      <dgm:prSet presAssocID="{BE50B4D5-A9C1-4D2A-8F6C-423A4361BB30}" presName="tx1" presStyleLbl="revTx" presStyleIdx="1" presStyleCnt="5"/>
      <dgm:spPr/>
    </dgm:pt>
    <dgm:pt modelId="{5E220D08-A74F-4884-B04C-E27E7AD2428E}" type="pres">
      <dgm:prSet presAssocID="{BE50B4D5-A9C1-4D2A-8F6C-423A4361BB30}" presName="vert1" presStyleCnt="0"/>
      <dgm:spPr/>
    </dgm:pt>
    <dgm:pt modelId="{C074CD6E-5729-4AE7-858E-46AD61E27698}" type="pres">
      <dgm:prSet presAssocID="{304BBB07-0707-4212-A856-481E36473052}" presName="thickLine" presStyleLbl="alignNode1" presStyleIdx="2" presStyleCnt="5"/>
      <dgm:spPr/>
    </dgm:pt>
    <dgm:pt modelId="{9875A8AC-CAF1-4090-A0AD-F8B2A5BCC6BC}" type="pres">
      <dgm:prSet presAssocID="{304BBB07-0707-4212-A856-481E36473052}" presName="horz1" presStyleCnt="0"/>
      <dgm:spPr/>
    </dgm:pt>
    <dgm:pt modelId="{B52CF51C-7A08-42F0-A8D3-BD3C94DB14D0}" type="pres">
      <dgm:prSet presAssocID="{304BBB07-0707-4212-A856-481E36473052}" presName="tx1" presStyleLbl="revTx" presStyleIdx="2" presStyleCnt="5"/>
      <dgm:spPr/>
    </dgm:pt>
    <dgm:pt modelId="{F8873E4A-52BD-4449-B9C3-5C46CE62F380}" type="pres">
      <dgm:prSet presAssocID="{304BBB07-0707-4212-A856-481E36473052}" presName="vert1" presStyleCnt="0"/>
      <dgm:spPr/>
    </dgm:pt>
    <dgm:pt modelId="{165E978D-E80E-4AFE-8AF7-EE4092C4DDAF}" type="pres">
      <dgm:prSet presAssocID="{E765A634-F9E2-479F-8BC8-787E9571ADBD}" presName="thickLine" presStyleLbl="alignNode1" presStyleIdx="3" presStyleCnt="5"/>
      <dgm:spPr/>
    </dgm:pt>
    <dgm:pt modelId="{A9DAD135-A87D-4AEF-A1D8-55B34E6379E2}" type="pres">
      <dgm:prSet presAssocID="{E765A634-F9E2-479F-8BC8-787E9571ADBD}" presName="horz1" presStyleCnt="0"/>
      <dgm:spPr/>
    </dgm:pt>
    <dgm:pt modelId="{C8AA36F0-3640-4736-8550-A3EB36574182}" type="pres">
      <dgm:prSet presAssocID="{E765A634-F9E2-479F-8BC8-787E9571ADBD}" presName="tx1" presStyleLbl="revTx" presStyleIdx="3" presStyleCnt="5"/>
      <dgm:spPr/>
    </dgm:pt>
    <dgm:pt modelId="{807C6284-D4DF-4D5F-8722-674B444F90F2}" type="pres">
      <dgm:prSet presAssocID="{E765A634-F9E2-479F-8BC8-787E9571ADBD}" presName="vert1" presStyleCnt="0"/>
      <dgm:spPr/>
    </dgm:pt>
    <dgm:pt modelId="{78A5515B-BAE4-42A9-85BB-D5404883F111}" type="pres">
      <dgm:prSet presAssocID="{3B27497F-C16C-4456-B332-B13520BDAFEE}" presName="thickLine" presStyleLbl="alignNode1" presStyleIdx="4" presStyleCnt="5"/>
      <dgm:spPr/>
    </dgm:pt>
    <dgm:pt modelId="{35F0E740-C52F-43A5-852A-845C6FD24D27}" type="pres">
      <dgm:prSet presAssocID="{3B27497F-C16C-4456-B332-B13520BDAFEE}" presName="horz1" presStyleCnt="0"/>
      <dgm:spPr/>
    </dgm:pt>
    <dgm:pt modelId="{42712C18-8248-4F6D-B490-A09AF2198546}" type="pres">
      <dgm:prSet presAssocID="{3B27497F-C16C-4456-B332-B13520BDAFEE}" presName="tx1" presStyleLbl="revTx" presStyleIdx="4" presStyleCnt="5"/>
      <dgm:spPr/>
    </dgm:pt>
    <dgm:pt modelId="{7B1C3732-A52D-4B34-87C5-BC0E14DAF8B5}" type="pres">
      <dgm:prSet presAssocID="{3B27497F-C16C-4456-B332-B13520BDAFEE}" presName="vert1" presStyleCnt="0"/>
      <dgm:spPr/>
    </dgm:pt>
  </dgm:ptLst>
  <dgm:cxnLst>
    <dgm:cxn modelId="{3CC1C007-2587-43D6-A640-36671457AD86}" type="presOf" srcId="{3B27497F-C16C-4456-B332-B13520BDAFEE}" destId="{42712C18-8248-4F6D-B490-A09AF2198546}" srcOrd="0" destOrd="0" presId="urn:microsoft.com/office/officeart/2008/layout/LinedList"/>
    <dgm:cxn modelId="{5FD46D62-D1E8-419E-89C8-8D0AA660B892}" srcId="{E532E3E8-BB25-4CA2-87EF-58E8AB61CBCE}" destId="{DC6082F6-CF95-4AE9-A818-37607D6203DE}" srcOrd="0" destOrd="0" parTransId="{639B1138-A88B-47E1-AD00-C4B04172EBD9}" sibTransId="{C5C32679-AB54-4F10-BD4F-69AB50257035}"/>
    <dgm:cxn modelId="{84EA8679-5DEC-4473-9317-4D739E2C416B}" srcId="{E532E3E8-BB25-4CA2-87EF-58E8AB61CBCE}" destId="{3B27497F-C16C-4456-B332-B13520BDAFEE}" srcOrd="4" destOrd="0" parTransId="{42D6406F-AEE7-4EBF-8901-1F64DC9A2387}" sibTransId="{B335503A-8A98-4513-B0CE-6BDA11355C9B}"/>
    <dgm:cxn modelId="{EBA43F83-30A1-47D5-95AB-3F60A7761125}" srcId="{E532E3E8-BB25-4CA2-87EF-58E8AB61CBCE}" destId="{304BBB07-0707-4212-A856-481E36473052}" srcOrd="2" destOrd="0" parTransId="{D95DE671-4137-4C88-9F84-88531305217B}" sibTransId="{72489DFD-07EE-4748-A758-5D808FE7E965}"/>
    <dgm:cxn modelId="{5C3CDA83-9F72-4D30-8F83-34CEDEB6BBFF}" srcId="{E532E3E8-BB25-4CA2-87EF-58E8AB61CBCE}" destId="{BE50B4D5-A9C1-4D2A-8F6C-423A4361BB30}" srcOrd="1" destOrd="0" parTransId="{9485990B-9B59-4007-A16F-88CB00D8F133}" sibTransId="{7E59E9B8-6D20-4288-BD2A-4AE1F3BAF0DD}"/>
    <dgm:cxn modelId="{B683378E-FBAF-445D-8FC3-A9D7360B3F2A}" type="presOf" srcId="{BE50B4D5-A9C1-4D2A-8F6C-423A4361BB30}" destId="{8E1AEB4F-C5BD-48C3-84DF-8E5AAEC19163}" srcOrd="0" destOrd="0" presId="urn:microsoft.com/office/officeart/2008/layout/LinedList"/>
    <dgm:cxn modelId="{3A4870A8-5E5B-46EA-993F-20DC345D47C5}" type="presOf" srcId="{E532E3E8-BB25-4CA2-87EF-58E8AB61CBCE}" destId="{3B496095-86D7-49C6-8E3F-5BEB8A9CCE32}" srcOrd="0" destOrd="0" presId="urn:microsoft.com/office/officeart/2008/layout/LinedList"/>
    <dgm:cxn modelId="{17BB6DC7-D0DC-412A-A841-95424086CA5C}" type="presOf" srcId="{DC6082F6-CF95-4AE9-A818-37607D6203DE}" destId="{0E87946F-F61D-4EC8-B25D-B009874EE37F}" srcOrd="0" destOrd="0" presId="urn:microsoft.com/office/officeart/2008/layout/LinedList"/>
    <dgm:cxn modelId="{CA197ACF-1201-4B56-9BE8-B3F543F872C1}" type="presOf" srcId="{E765A634-F9E2-479F-8BC8-787E9571ADBD}" destId="{C8AA36F0-3640-4736-8550-A3EB36574182}" srcOrd="0" destOrd="0" presId="urn:microsoft.com/office/officeart/2008/layout/LinedList"/>
    <dgm:cxn modelId="{0C3778ED-F19D-429B-9469-B7A645D2021F}" srcId="{E532E3E8-BB25-4CA2-87EF-58E8AB61CBCE}" destId="{E765A634-F9E2-479F-8BC8-787E9571ADBD}" srcOrd="3" destOrd="0" parTransId="{E02CDA1D-7E41-4671-A627-03D27F49F236}" sibTransId="{3B324C03-4F4C-40C4-B2E7-4CDFB0B1FD33}"/>
    <dgm:cxn modelId="{897B0FF8-4A3A-405C-ABEB-B1356ABC5148}" type="presOf" srcId="{304BBB07-0707-4212-A856-481E36473052}" destId="{B52CF51C-7A08-42F0-A8D3-BD3C94DB14D0}" srcOrd="0" destOrd="0" presId="urn:microsoft.com/office/officeart/2008/layout/LinedList"/>
    <dgm:cxn modelId="{584E977E-017C-4FED-97FE-E14BB6E0BDEF}" type="presParOf" srcId="{3B496095-86D7-49C6-8E3F-5BEB8A9CCE32}" destId="{FDAD454C-78E2-49CF-B8C9-3C677B313EDD}" srcOrd="0" destOrd="0" presId="urn:microsoft.com/office/officeart/2008/layout/LinedList"/>
    <dgm:cxn modelId="{8CD6CC3A-A780-4A79-A14F-E90ABF092180}" type="presParOf" srcId="{3B496095-86D7-49C6-8E3F-5BEB8A9CCE32}" destId="{99F41DA6-05E4-4D63-A9B8-FCC2706EEC21}" srcOrd="1" destOrd="0" presId="urn:microsoft.com/office/officeart/2008/layout/LinedList"/>
    <dgm:cxn modelId="{5D9A040A-D401-4ECA-9732-0FD721B87409}" type="presParOf" srcId="{99F41DA6-05E4-4D63-A9B8-FCC2706EEC21}" destId="{0E87946F-F61D-4EC8-B25D-B009874EE37F}" srcOrd="0" destOrd="0" presId="urn:microsoft.com/office/officeart/2008/layout/LinedList"/>
    <dgm:cxn modelId="{69269792-511E-41A7-B568-2B92FD8B983D}" type="presParOf" srcId="{99F41DA6-05E4-4D63-A9B8-FCC2706EEC21}" destId="{12A47689-C789-48BC-8223-340555D793AC}" srcOrd="1" destOrd="0" presId="urn:microsoft.com/office/officeart/2008/layout/LinedList"/>
    <dgm:cxn modelId="{90D1338E-23BD-4009-B980-BF14EDC3FF5C}" type="presParOf" srcId="{3B496095-86D7-49C6-8E3F-5BEB8A9CCE32}" destId="{C7487A45-79FD-4D49-BB22-8E0B218D9F58}" srcOrd="2" destOrd="0" presId="urn:microsoft.com/office/officeart/2008/layout/LinedList"/>
    <dgm:cxn modelId="{4B209E1A-7437-42B3-A52C-66694F7AA9A5}" type="presParOf" srcId="{3B496095-86D7-49C6-8E3F-5BEB8A9CCE32}" destId="{37F0F751-77B1-41C7-8D25-436965098CA5}" srcOrd="3" destOrd="0" presId="urn:microsoft.com/office/officeart/2008/layout/LinedList"/>
    <dgm:cxn modelId="{1930FF3A-BB51-4113-8DC8-686F0E31F796}" type="presParOf" srcId="{37F0F751-77B1-41C7-8D25-436965098CA5}" destId="{8E1AEB4F-C5BD-48C3-84DF-8E5AAEC19163}" srcOrd="0" destOrd="0" presId="urn:microsoft.com/office/officeart/2008/layout/LinedList"/>
    <dgm:cxn modelId="{9209C44B-4DCE-4961-891B-9D95B172CABE}" type="presParOf" srcId="{37F0F751-77B1-41C7-8D25-436965098CA5}" destId="{5E220D08-A74F-4884-B04C-E27E7AD2428E}" srcOrd="1" destOrd="0" presId="urn:microsoft.com/office/officeart/2008/layout/LinedList"/>
    <dgm:cxn modelId="{9B463255-B177-441D-B2A5-7D1CBE70F355}" type="presParOf" srcId="{3B496095-86D7-49C6-8E3F-5BEB8A9CCE32}" destId="{C074CD6E-5729-4AE7-858E-46AD61E27698}" srcOrd="4" destOrd="0" presId="urn:microsoft.com/office/officeart/2008/layout/LinedList"/>
    <dgm:cxn modelId="{FDAAD3D5-4386-40F9-84CB-AC40FE30DDE8}" type="presParOf" srcId="{3B496095-86D7-49C6-8E3F-5BEB8A9CCE32}" destId="{9875A8AC-CAF1-4090-A0AD-F8B2A5BCC6BC}" srcOrd="5" destOrd="0" presId="urn:microsoft.com/office/officeart/2008/layout/LinedList"/>
    <dgm:cxn modelId="{E1C7E8F6-EC9B-44C9-A1F2-A2D509FDC20F}" type="presParOf" srcId="{9875A8AC-CAF1-4090-A0AD-F8B2A5BCC6BC}" destId="{B52CF51C-7A08-42F0-A8D3-BD3C94DB14D0}" srcOrd="0" destOrd="0" presId="urn:microsoft.com/office/officeart/2008/layout/LinedList"/>
    <dgm:cxn modelId="{F17F681A-FF59-46BE-A2F9-A436273028B5}" type="presParOf" srcId="{9875A8AC-CAF1-4090-A0AD-F8B2A5BCC6BC}" destId="{F8873E4A-52BD-4449-B9C3-5C46CE62F380}" srcOrd="1" destOrd="0" presId="urn:microsoft.com/office/officeart/2008/layout/LinedList"/>
    <dgm:cxn modelId="{038F3CF3-E9F7-448B-A1D4-C90010120823}" type="presParOf" srcId="{3B496095-86D7-49C6-8E3F-5BEB8A9CCE32}" destId="{165E978D-E80E-4AFE-8AF7-EE4092C4DDAF}" srcOrd="6" destOrd="0" presId="urn:microsoft.com/office/officeart/2008/layout/LinedList"/>
    <dgm:cxn modelId="{73248AB8-8BF7-4E29-B5E3-02E6354FD9B8}" type="presParOf" srcId="{3B496095-86D7-49C6-8E3F-5BEB8A9CCE32}" destId="{A9DAD135-A87D-4AEF-A1D8-55B34E6379E2}" srcOrd="7" destOrd="0" presId="urn:microsoft.com/office/officeart/2008/layout/LinedList"/>
    <dgm:cxn modelId="{ED7F4E53-51D6-40A1-86A5-D4C3E389A392}" type="presParOf" srcId="{A9DAD135-A87D-4AEF-A1D8-55B34E6379E2}" destId="{C8AA36F0-3640-4736-8550-A3EB36574182}" srcOrd="0" destOrd="0" presId="urn:microsoft.com/office/officeart/2008/layout/LinedList"/>
    <dgm:cxn modelId="{D854EE02-68F8-42CC-A31B-CFCB35314475}" type="presParOf" srcId="{A9DAD135-A87D-4AEF-A1D8-55B34E6379E2}" destId="{807C6284-D4DF-4D5F-8722-674B444F90F2}" srcOrd="1" destOrd="0" presId="urn:microsoft.com/office/officeart/2008/layout/LinedList"/>
    <dgm:cxn modelId="{5317B4CE-8C55-4E62-86C7-B9D4521748FA}" type="presParOf" srcId="{3B496095-86D7-49C6-8E3F-5BEB8A9CCE32}" destId="{78A5515B-BAE4-42A9-85BB-D5404883F111}" srcOrd="8" destOrd="0" presId="urn:microsoft.com/office/officeart/2008/layout/LinedList"/>
    <dgm:cxn modelId="{3EF5662A-6138-4FFD-9E60-92BC6802E9B0}" type="presParOf" srcId="{3B496095-86D7-49C6-8E3F-5BEB8A9CCE32}" destId="{35F0E740-C52F-43A5-852A-845C6FD24D27}" srcOrd="9" destOrd="0" presId="urn:microsoft.com/office/officeart/2008/layout/LinedList"/>
    <dgm:cxn modelId="{10C7A54E-DDE6-4936-9D94-BE16945576AA}" type="presParOf" srcId="{35F0E740-C52F-43A5-852A-845C6FD24D27}" destId="{42712C18-8248-4F6D-B490-A09AF2198546}" srcOrd="0" destOrd="0" presId="urn:microsoft.com/office/officeart/2008/layout/LinedList"/>
    <dgm:cxn modelId="{AB645114-12AD-4D9D-8B30-6DE2A995BD2C}" type="presParOf" srcId="{35F0E740-C52F-43A5-852A-845C6FD24D27}" destId="{7B1C3732-A52D-4B34-87C5-BC0E14DAF8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5378C9A-90AF-4149-9706-E4E1EB6960B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510A43-2A1E-4D06-9B22-56349B6F484D}">
      <dgm:prSet/>
      <dgm:spPr/>
      <dgm:t>
        <a:bodyPr/>
        <a:lstStyle/>
        <a:p>
          <a:pPr>
            <a:defRPr b="1"/>
          </a:pPr>
          <a:r>
            <a:rPr lang="es-ES" dirty="0" err="1"/>
            <a:t>Companies</a:t>
          </a:r>
          <a:endParaRPr lang="en-US" dirty="0"/>
        </a:p>
      </dgm:t>
    </dgm:pt>
    <dgm:pt modelId="{98D28BF5-9FF4-481A-BCAD-9140A7F6463F}" type="parTrans" cxnId="{B448E3E0-6D67-4DF2-9BDF-8F9574531989}">
      <dgm:prSet/>
      <dgm:spPr/>
      <dgm:t>
        <a:bodyPr/>
        <a:lstStyle/>
        <a:p>
          <a:endParaRPr lang="en-US"/>
        </a:p>
      </dgm:t>
    </dgm:pt>
    <dgm:pt modelId="{8BAC1298-91FE-43CA-8DAC-F7FBC557316C}" type="sibTrans" cxnId="{B448E3E0-6D67-4DF2-9BDF-8F9574531989}">
      <dgm:prSet phldrT="01"/>
      <dgm:spPr/>
      <dgm:t>
        <a:bodyPr/>
        <a:lstStyle/>
        <a:p>
          <a:endParaRPr lang="en-US" dirty="0"/>
        </a:p>
      </dgm:t>
    </dgm:pt>
    <dgm:pt modelId="{7628393D-5856-4B21-88E5-211D2E3378A2}">
      <dgm:prSet/>
      <dgm:spPr/>
      <dgm:t>
        <a:bodyPr/>
        <a:lstStyle/>
        <a:p>
          <a:r>
            <a:rPr lang="es-ES"/>
            <a:t>TieSoft: Rafael Sánchez</a:t>
          </a:r>
          <a:endParaRPr lang="en-US"/>
        </a:p>
      </dgm:t>
    </dgm:pt>
    <dgm:pt modelId="{4815ED04-157B-4A4D-835A-ADBA29BFF6BD}" type="parTrans" cxnId="{7BCC43C0-B265-42B5-8989-62EDEC5C8CCE}">
      <dgm:prSet/>
      <dgm:spPr/>
      <dgm:t>
        <a:bodyPr/>
        <a:lstStyle/>
        <a:p>
          <a:endParaRPr lang="en-US"/>
        </a:p>
      </dgm:t>
    </dgm:pt>
    <dgm:pt modelId="{DF96442E-D981-46E6-A1D6-CC24DCD6644E}" type="sibTrans" cxnId="{7BCC43C0-B265-42B5-8989-62EDEC5C8CCE}">
      <dgm:prSet/>
      <dgm:spPr/>
      <dgm:t>
        <a:bodyPr/>
        <a:lstStyle/>
        <a:p>
          <a:endParaRPr lang="en-US"/>
        </a:p>
      </dgm:t>
    </dgm:pt>
    <dgm:pt modelId="{1A1DC6FD-5D71-4999-9CE9-FEFB3949C8CC}">
      <dgm:prSet/>
      <dgm:spPr/>
      <dgm:t>
        <a:bodyPr/>
        <a:lstStyle/>
        <a:p>
          <a:r>
            <a:rPr lang="es-ES"/>
            <a:t>Dual Mirror Games: Daniel Marín</a:t>
          </a:r>
          <a:endParaRPr lang="en-US"/>
        </a:p>
      </dgm:t>
    </dgm:pt>
    <dgm:pt modelId="{CF36E3FC-6DD8-445D-B2C0-EB0E77079C87}" type="parTrans" cxnId="{776351FA-D131-4DD0-A830-B7ECF1AEEFF8}">
      <dgm:prSet/>
      <dgm:spPr/>
      <dgm:t>
        <a:bodyPr/>
        <a:lstStyle/>
        <a:p>
          <a:endParaRPr lang="en-US"/>
        </a:p>
      </dgm:t>
    </dgm:pt>
    <dgm:pt modelId="{A39E8E59-2DBD-46D3-97EC-ABCC503A8A30}" type="sibTrans" cxnId="{776351FA-D131-4DD0-A830-B7ECF1AEEFF8}">
      <dgm:prSet/>
      <dgm:spPr/>
      <dgm:t>
        <a:bodyPr/>
        <a:lstStyle/>
        <a:p>
          <a:endParaRPr lang="en-US"/>
        </a:p>
      </dgm:t>
    </dgm:pt>
    <dgm:pt modelId="{F329D048-B163-4E2E-8C04-7EC657F27C80}">
      <dgm:prSet/>
      <dgm:spPr/>
      <dgm:t>
        <a:bodyPr/>
        <a:lstStyle/>
        <a:p>
          <a:r>
            <a:rPr lang="es-ES"/>
            <a:t>Gunstar Studio: Rafael Casaucao</a:t>
          </a:r>
          <a:endParaRPr lang="en-US"/>
        </a:p>
      </dgm:t>
    </dgm:pt>
    <dgm:pt modelId="{E37EC314-D84C-41BA-B20C-60C2BFB8F57A}" type="parTrans" cxnId="{FC9F19CA-D3A9-4B6A-BFFD-1ECAC02B6198}">
      <dgm:prSet/>
      <dgm:spPr/>
      <dgm:t>
        <a:bodyPr/>
        <a:lstStyle/>
        <a:p>
          <a:endParaRPr lang="en-US"/>
        </a:p>
      </dgm:t>
    </dgm:pt>
    <dgm:pt modelId="{02F959C9-BA2B-4DC1-BE3B-7DDBC8709D7E}" type="sibTrans" cxnId="{FC9F19CA-D3A9-4B6A-BFFD-1ECAC02B6198}">
      <dgm:prSet/>
      <dgm:spPr/>
      <dgm:t>
        <a:bodyPr/>
        <a:lstStyle/>
        <a:p>
          <a:endParaRPr lang="en-US"/>
        </a:p>
      </dgm:t>
    </dgm:pt>
    <dgm:pt modelId="{B3EC0568-43CD-40AF-8658-51754BD60E62}">
      <dgm:prSet/>
      <dgm:spPr/>
      <dgm:t>
        <a:bodyPr/>
        <a:lstStyle/>
        <a:p>
          <a:pPr>
            <a:defRPr b="1"/>
          </a:pPr>
          <a:r>
            <a:rPr lang="es-ES" dirty="0"/>
            <a:t>Base </a:t>
          </a:r>
          <a:r>
            <a:rPr lang="es-ES" dirty="0" err="1"/>
            <a:t>members</a:t>
          </a:r>
          <a:endParaRPr lang="en-US" dirty="0"/>
        </a:p>
      </dgm:t>
    </dgm:pt>
    <dgm:pt modelId="{3CF78650-2802-44CE-BCC6-B6448B6D22D8}" type="parTrans" cxnId="{9D987453-76F7-4F5C-9EC3-7A4BF8183504}">
      <dgm:prSet/>
      <dgm:spPr/>
      <dgm:t>
        <a:bodyPr/>
        <a:lstStyle/>
        <a:p>
          <a:endParaRPr lang="en-US"/>
        </a:p>
      </dgm:t>
    </dgm:pt>
    <dgm:pt modelId="{18C6125E-B451-4FC5-9749-50CF6AE9C884}" type="sibTrans" cxnId="{9D987453-76F7-4F5C-9EC3-7A4BF8183504}">
      <dgm:prSet phldrT="02"/>
      <dgm:spPr/>
      <dgm:t>
        <a:bodyPr/>
        <a:lstStyle/>
        <a:p>
          <a:endParaRPr lang="en-US" dirty="0"/>
        </a:p>
      </dgm:t>
    </dgm:pt>
    <dgm:pt modelId="{DF4CACA5-344D-404C-B784-B6F16745EF0F}">
      <dgm:prSet/>
      <dgm:spPr/>
      <dgm:t>
        <a:bodyPr/>
        <a:lstStyle/>
        <a:p>
          <a:r>
            <a:rPr lang="es-ES"/>
            <a:t>Alberto Sánchez</a:t>
          </a:r>
          <a:endParaRPr lang="en-US"/>
        </a:p>
      </dgm:t>
    </dgm:pt>
    <dgm:pt modelId="{F871E810-6A10-4DA8-A34C-12567D2F620D}" type="parTrans" cxnId="{3C0DD1DD-93FA-4377-B422-DA7049FCE2D7}">
      <dgm:prSet/>
      <dgm:spPr/>
      <dgm:t>
        <a:bodyPr/>
        <a:lstStyle/>
        <a:p>
          <a:endParaRPr lang="en-US"/>
        </a:p>
      </dgm:t>
    </dgm:pt>
    <dgm:pt modelId="{2EB4B7D6-64E5-494C-968E-B2CE14F805E3}" type="sibTrans" cxnId="{3C0DD1DD-93FA-4377-B422-DA7049FCE2D7}">
      <dgm:prSet/>
      <dgm:spPr/>
      <dgm:t>
        <a:bodyPr/>
        <a:lstStyle/>
        <a:p>
          <a:endParaRPr lang="en-US"/>
        </a:p>
      </dgm:t>
    </dgm:pt>
    <dgm:pt modelId="{39E1E712-8C71-4ABD-B3E1-44334066FC9E}">
      <dgm:prSet/>
      <dgm:spPr/>
      <dgm:t>
        <a:bodyPr/>
        <a:lstStyle/>
        <a:p>
          <a:r>
            <a:rPr lang="es-ES"/>
            <a:t>Vinnicios Thyago Dias</a:t>
          </a:r>
          <a:endParaRPr lang="en-US"/>
        </a:p>
      </dgm:t>
    </dgm:pt>
    <dgm:pt modelId="{17FDE0FA-0D20-46DE-99CE-D8182BD38AEB}" type="parTrans" cxnId="{C698290A-87E3-4CB0-A7EF-FF108DF4D2FB}">
      <dgm:prSet/>
      <dgm:spPr/>
      <dgm:t>
        <a:bodyPr/>
        <a:lstStyle/>
        <a:p>
          <a:endParaRPr lang="en-US"/>
        </a:p>
      </dgm:t>
    </dgm:pt>
    <dgm:pt modelId="{EBF69D17-5C12-4806-96D8-42351C2FAAB7}" type="sibTrans" cxnId="{C698290A-87E3-4CB0-A7EF-FF108DF4D2FB}">
      <dgm:prSet/>
      <dgm:spPr/>
      <dgm:t>
        <a:bodyPr/>
        <a:lstStyle/>
        <a:p>
          <a:endParaRPr lang="en-US"/>
        </a:p>
      </dgm:t>
    </dgm:pt>
    <dgm:pt modelId="{A25537AE-47D6-4685-A5CF-8C87D06E2C71}">
      <dgm:prSet/>
      <dgm:spPr/>
      <dgm:t>
        <a:bodyPr/>
        <a:lstStyle/>
        <a:p>
          <a:r>
            <a:rPr lang="es-ES" dirty="0"/>
            <a:t>Francisco Sánchez</a:t>
          </a:r>
          <a:endParaRPr lang="en-US" dirty="0"/>
        </a:p>
      </dgm:t>
    </dgm:pt>
    <dgm:pt modelId="{89D172A3-6AAB-4C71-B862-1D3DCD06B027}" type="parTrans" cxnId="{C5E51AED-F963-4FB7-923E-3B8C36524F7E}">
      <dgm:prSet/>
      <dgm:spPr/>
      <dgm:t>
        <a:bodyPr/>
        <a:lstStyle/>
        <a:p>
          <a:endParaRPr lang="en-US"/>
        </a:p>
      </dgm:t>
    </dgm:pt>
    <dgm:pt modelId="{C738DE53-C529-417D-B0DB-42A8B29E9442}" type="sibTrans" cxnId="{C5E51AED-F963-4FB7-923E-3B8C36524F7E}">
      <dgm:prSet/>
      <dgm:spPr/>
      <dgm:t>
        <a:bodyPr/>
        <a:lstStyle/>
        <a:p>
          <a:endParaRPr lang="en-US"/>
        </a:p>
      </dgm:t>
    </dgm:pt>
    <dgm:pt modelId="{ED58F199-E416-4CC7-9ED4-229522F3A26C}" type="pres">
      <dgm:prSet presAssocID="{75378C9A-90AF-4149-9706-E4E1EB6960B8}" presName="Name0" presStyleCnt="0">
        <dgm:presLayoutVars>
          <dgm:animLvl val="lvl"/>
          <dgm:resizeHandles val="exact"/>
        </dgm:presLayoutVars>
      </dgm:prSet>
      <dgm:spPr/>
    </dgm:pt>
    <dgm:pt modelId="{E1D1F6C9-DF17-4DB7-9509-2698AB553E05}" type="pres">
      <dgm:prSet presAssocID="{B4510A43-2A1E-4D06-9B22-56349B6F484D}" presName="compositeNode" presStyleCnt="0">
        <dgm:presLayoutVars>
          <dgm:bulletEnabled val="1"/>
        </dgm:presLayoutVars>
      </dgm:prSet>
      <dgm:spPr/>
    </dgm:pt>
    <dgm:pt modelId="{D84C4702-DE0A-4ED6-91E4-8149181550E4}" type="pres">
      <dgm:prSet presAssocID="{B4510A43-2A1E-4D06-9B22-56349B6F484D}" presName="bgRect" presStyleLbl="alignNode1" presStyleIdx="0" presStyleCnt="2"/>
      <dgm:spPr/>
    </dgm:pt>
    <dgm:pt modelId="{D228D523-5AC3-44FA-AFED-730862F58F47}" type="pres">
      <dgm:prSet presAssocID="{8BAC1298-91FE-43CA-8DAC-F7FBC557316C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FD400E4-57CA-481A-9118-806CA465E302}" type="pres">
      <dgm:prSet presAssocID="{B4510A43-2A1E-4D06-9B22-56349B6F484D}" presName="nodeRect" presStyleLbl="alignNode1" presStyleIdx="0" presStyleCnt="2">
        <dgm:presLayoutVars>
          <dgm:bulletEnabled val="1"/>
        </dgm:presLayoutVars>
      </dgm:prSet>
      <dgm:spPr/>
    </dgm:pt>
    <dgm:pt modelId="{ECB1F07B-385B-4F71-A70B-010295646E61}" type="pres">
      <dgm:prSet presAssocID="{8BAC1298-91FE-43CA-8DAC-F7FBC557316C}" presName="sibTrans" presStyleCnt="0"/>
      <dgm:spPr/>
    </dgm:pt>
    <dgm:pt modelId="{54566E34-722A-4F94-8404-D640DE34B897}" type="pres">
      <dgm:prSet presAssocID="{B3EC0568-43CD-40AF-8658-51754BD60E62}" presName="compositeNode" presStyleCnt="0">
        <dgm:presLayoutVars>
          <dgm:bulletEnabled val="1"/>
        </dgm:presLayoutVars>
      </dgm:prSet>
      <dgm:spPr/>
    </dgm:pt>
    <dgm:pt modelId="{238F5B4C-CC63-4C5D-9FE2-B2853B56ABEF}" type="pres">
      <dgm:prSet presAssocID="{B3EC0568-43CD-40AF-8658-51754BD60E62}" presName="bgRect" presStyleLbl="alignNode1" presStyleIdx="1" presStyleCnt="2"/>
      <dgm:spPr/>
    </dgm:pt>
    <dgm:pt modelId="{85FA985E-1FD8-4625-95DE-0BD81677E218}" type="pres">
      <dgm:prSet presAssocID="{18C6125E-B451-4FC5-9749-50CF6AE9C884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09160E80-81EE-4D8B-9414-D45A26E7CA62}" type="pres">
      <dgm:prSet presAssocID="{B3EC0568-43CD-40AF-8658-51754BD60E6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61281A08-316A-4AF3-9230-7DEECE459762}" type="presOf" srcId="{B4510A43-2A1E-4D06-9B22-56349B6F484D}" destId="{3FD400E4-57CA-481A-9118-806CA465E302}" srcOrd="1" destOrd="0" presId="urn:microsoft.com/office/officeart/2016/7/layout/LinearBlockProcessNumbered"/>
    <dgm:cxn modelId="{C698290A-87E3-4CB0-A7EF-FF108DF4D2FB}" srcId="{B3EC0568-43CD-40AF-8658-51754BD60E62}" destId="{39E1E712-8C71-4ABD-B3E1-44334066FC9E}" srcOrd="1" destOrd="0" parTransId="{17FDE0FA-0D20-46DE-99CE-D8182BD38AEB}" sibTransId="{EBF69D17-5C12-4806-96D8-42351C2FAAB7}"/>
    <dgm:cxn modelId="{10BE892B-CE9F-48C9-89F5-4EBB58BA887E}" type="presOf" srcId="{39E1E712-8C71-4ABD-B3E1-44334066FC9E}" destId="{09160E80-81EE-4D8B-9414-D45A26E7CA62}" srcOrd="0" destOrd="2" presId="urn:microsoft.com/office/officeart/2016/7/layout/LinearBlockProcessNumbered"/>
    <dgm:cxn modelId="{40926963-8621-4EE3-99A5-710CAB0672B6}" type="presOf" srcId="{DF4CACA5-344D-404C-B784-B6F16745EF0F}" destId="{09160E80-81EE-4D8B-9414-D45A26E7CA62}" srcOrd="0" destOrd="1" presId="urn:microsoft.com/office/officeart/2016/7/layout/LinearBlockProcessNumbered"/>
    <dgm:cxn modelId="{F5CDCB6A-DC44-420B-A350-EB63C81C62CD}" type="presOf" srcId="{75378C9A-90AF-4149-9706-E4E1EB6960B8}" destId="{ED58F199-E416-4CC7-9ED4-229522F3A26C}" srcOrd="0" destOrd="0" presId="urn:microsoft.com/office/officeart/2016/7/layout/LinearBlockProcessNumbered"/>
    <dgm:cxn modelId="{03DE9E51-AB23-410B-983D-F9092C4DE130}" type="presOf" srcId="{1A1DC6FD-5D71-4999-9CE9-FEFB3949C8CC}" destId="{3FD400E4-57CA-481A-9118-806CA465E302}" srcOrd="0" destOrd="2" presId="urn:microsoft.com/office/officeart/2016/7/layout/LinearBlockProcessNumbered"/>
    <dgm:cxn modelId="{9D987453-76F7-4F5C-9EC3-7A4BF8183504}" srcId="{75378C9A-90AF-4149-9706-E4E1EB6960B8}" destId="{B3EC0568-43CD-40AF-8658-51754BD60E62}" srcOrd="1" destOrd="0" parTransId="{3CF78650-2802-44CE-BCC6-B6448B6D22D8}" sibTransId="{18C6125E-B451-4FC5-9749-50CF6AE9C884}"/>
    <dgm:cxn modelId="{12376E8C-1633-444F-AF1A-71B8F4E751C8}" type="presOf" srcId="{7628393D-5856-4B21-88E5-211D2E3378A2}" destId="{3FD400E4-57CA-481A-9118-806CA465E302}" srcOrd="0" destOrd="1" presId="urn:microsoft.com/office/officeart/2016/7/layout/LinearBlockProcessNumbered"/>
    <dgm:cxn modelId="{138E938D-58BC-4592-9443-93092863AB72}" type="presOf" srcId="{A25537AE-47D6-4685-A5CF-8C87D06E2C71}" destId="{09160E80-81EE-4D8B-9414-D45A26E7CA62}" srcOrd="0" destOrd="3" presId="urn:microsoft.com/office/officeart/2016/7/layout/LinearBlockProcessNumbered"/>
    <dgm:cxn modelId="{706CDDA1-0F27-47B9-ADC4-991A90F81FDB}" type="presOf" srcId="{F329D048-B163-4E2E-8C04-7EC657F27C80}" destId="{3FD400E4-57CA-481A-9118-806CA465E302}" srcOrd="0" destOrd="3" presId="urn:microsoft.com/office/officeart/2016/7/layout/LinearBlockProcessNumbered"/>
    <dgm:cxn modelId="{048F62A3-D435-4FCD-B34E-945268C6708A}" type="presOf" srcId="{B4510A43-2A1E-4D06-9B22-56349B6F484D}" destId="{D84C4702-DE0A-4ED6-91E4-8149181550E4}" srcOrd="0" destOrd="0" presId="urn:microsoft.com/office/officeart/2016/7/layout/LinearBlockProcessNumbered"/>
    <dgm:cxn modelId="{8A8DF7A3-21CA-4137-A993-94BC90BCA0AA}" type="presOf" srcId="{B3EC0568-43CD-40AF-8658-51754BD60E62}" destId="{09160E80-81EE-4D8B-9414-D45A26E7CA62}" srcOrd="1" destOrd="0" presId="urn:microsoft.com/office/officeart/2016/7/layout/LinearBlockProcessNumbered"/>
    <dgm:cxn modelId="{450CC1BD-09B6-4C90-BEF2-A36179C8C355}" type="presOf" srcId="{8BAC1298-91FE-43CA-8DAC-F7FBC557316C}" destId="{D228D523-5AC3-44FA-AFED-730862F58F47}" srcOrd="0" destOrd="0" presId="urn:microsoft.com/office/officeart/2016/7/layout/LinearBlockProcessNumbered"/>
    <dgm:cxn modelId="{7BCC43C0-B265-42B5-8989-62EDEC5C8CCE}" srcId="{B4510A43-2A1E-4D06-9B22-56349B6F484D}" destId="{7628393D-5856-4B21-88E5-211D2E3378A2}" srcOrd="0" destOrd="0" parTransId="{4815ED04-157B-4A4D-835A-ADBA29BFF6BD}" sibTransId="{DF96442E-D981-46E6-A1D6-CC24DCD6644E}"/>
    <dgm:cxn modelId="{FC9F19CA-D3A9-4B6A-BFFD-1ECAC02B6198}" srcId="{B4510A43-2A1E-4D06-9B22-56349B6F484D}" destId="{F329D048-B163-4E2E-8C04-7EC657F27C80}" srcOrd="2" destOrd="0" parTransId="{E37EC314-D84C-41BA-B20C-60C2BFB8F57A}" sibTransId="{02F959C9-BA2B-4DC1-BE3B-7DDBC8709D7E}"/>
    <dgm:cxn modelId="{3C0DD1DD-93FA-4377-B422-DA7049FCE2D7}" srcId="{B3EC0568-43CD-40AF-8658-51754BD60E62}" destId="{DF4CACA5-344D-404C-B784-B6F16745EF0F}" srcOrd="0" destOrd="0" parTransId="{F871E810-6A10-4DA8-A34C-12567D2F620D}" sibTransId="{2EB4B7D6-64E5-494C-968E-B2CE14F805E3}"/>
    <dgm:cxn modelId="{B448E3E0-6D67-4DF2-9BDF-8F9574531989}" srcId="{75378C9A-90AF-4149-9706-E4E1EB6960B8}" destId="{B4510A43-2A1E-4D06-9B22-56349B6F484D}" srcOrd="0" destOrd="0" parTransId="{98D28BF5-9FF4-481A-BCAD-9140A7F6463F}" sibTransId="{8BAC1298-91FE-43CA-8DAC-F7FBC557316C}"/>
    <dgm:cxn modelId="{5BE66DE7-4B1A-4178-AD50-D6D9FC2766F9}" type="presOf" srcId="{B3EC0568-43CD-40AF-8658-51754BD60E62}" destId="{238F5B4C-CC63-4C5D-9FE2-B2853B56ABEF}" srcOrd="0" destOrd="0" presId="urn:microsoft.com/office/officeart/2016/7/layout/LinearBlockProcessNumbered"/>
    <dgm:cxn modelId="{04DA70EB-1DF1-4C0F-BC08-F9D9F5CDADB9}" type="presOf" srcId="{18C6125E-B451-4FC5-9749-50CF6AE9C884}" destId="{85FA985E-1FD8-4625-95DE-0BD81677E218}" srcOrd="0" destOrd="0" presId="urn:microsoft.com/office/officeart/2016/7/layout/LinearBlockProcessNumbered"/>
    <dgm:cxn modelId="{C5E51AED-F963-4FB7-923E-3B8C36524F7E}" srcId="{B3EC0568-43CD-40AF-8658-51754BD60E62}" destId="{A25537AE-47D6-4685-A5CF-8C87D06E2C71}" srcOrd="2" destOrd="0" parTransId="{89D172A3-6AAB-4C71-B862-1D3DCD06B027}" sibTransId="{C738DE53-C529-417D-B0DB-42A8B29E9442}"/>
    <dgm:cxn modelId="{776351FA-D131-4DD0-A830-B7ECF1AEEFF8}" srcId="{B4510A43-2A1E-4D06-9B22-56349B6F484D}" destId="{1A1DC6FD-5D71-4999-9CE9-FEFB3949C8CC}" srcOrd="1" destOrd="0" parTransId="{CF36E3FC-6DD8-445D-B2C0-EB0E77079C87}" sibTransId="{A39E8E59-2DBD-46D3-97EC-ABCC503A8A30}"/>
    <dgm:cxn modelId="{2657B4FD-38D0-4265-933D-92C878CAC3F6}" type="presParOf" srcId="{ED58F199-E416-4CC7-9ED4-229522F3A26C}" destId="{E1D1F6C9-DF17-4DB7-9509-2698AB553E05}" srcOrd="0" destOrd="0" presId="urn:microsoft.com/office/officeart/2016/7/layout/LinearBlockProcessNumbered"/>
    <dgm:cxn modelId="{8ADB9BA8-AD74-4D3B-8544-0E9D6DD20BCA}" type="presParOf" srcId="{E1D1F6C9-DF17-4DB7-9509-2698AB553E05}" destId="{D84C4702-DE0A-4ED6-91E4-8149181550E4}" srcOrd="0" destOrd="0" presId="urn:microsoft.com/office/officeart/2016/7/layout/LinearBlockProcessNumbered"/>
    <dgm:cxn modelId="{7F45B444-E5AD-4A0E-8C28-6C02A904E2D4}" type="presParOf" srcId="{E1D1F6C9-DF17-4DB7-9509-2698AB553E05}" destId="{D228D523-5AC3-44FA-AFED-730862F58F47}" srcOrd="1" destOrd="0" presId="urn:microsoft.com/office/officeart/2016/7/layout/LinearBlockProcessNumbered"/>
    <dgm:cxn modelId="{7747FF24-ABFF-41E2-8CCE-69C77700BFCF}" type="presParOf" srcId="{E1D1F6C9-DF17-4DB7-9509-2698AB553E05}" destId="{3FD400E4-57CA-481A-9118-806CA465E302}" srcOrd="2" destOrd="0" presId="urn:microsoft.com/office/officeart/2016/7/layout/LinearBlockProcessNumbered"/>
    <dgm:cxn modelId="{BBB1865F-33DB-4B6F-AA92-D3CE641A752E}" type="presParOf" srcId="{ED58F199-E416-4CC7-9ED4-229522F3A26C}" destId="{ECB1F07B-385B-4F71-A70B-010295646E61}" srcOrd="1" destOrd="0" presId="urn:microsoft.com/office/officeart/2016/7/layout/LinearBlockProcessNumbered"/>
    <dgm:cxn modelId="{148E5E86-2FA1-4BE7-8F0F-2E65D2F32FFD}" type="presParOf" srcId="{ED58F199-E416-4CC7-9ED4-229522F3A26C}" destId="{54566E34-722A-4F94-8404-D640DE34B897}" srcOrd="2" destOrd="0" presId="urn:microsoft.com/office/officeart/2016/7/layout/LinearBlockProcessNumbered"/>
    <dgm:cxn modelId="{162586BE-4509-49D5-9803-21D41CC25234}" type="presParOf" srcId="{54566E34-722A-4F94-8404-D640DE34B897}" destId="{238F5B4C-CC63-4C5D-9FE2-B2853B56ABEF}" srcOrd="0" destOrd="0" presId="urn:microsoft.com/office/officeart/2016/7/layout/LinearBlockProcessNumbered"/>
    <dgm:cxn modelId="{3D99FF73-A181-4432-AC71-F5DF57E56E40}" type="presParOf" srcId="{54566E34-722A-4F94-8404-D640DE34B897}" destId="{85FA985E-1FD8-4625-95DE-0BD81677E218}" srcOrd="1" destOrd="0" presId="urn:microsoft.com/office/officeart/2016/7/layout/LinearBlockProcessNumbered"/>
    <dgm:cxn modelId="{EAEB4B33-2B29-494E-A83A-84F65379A80D}" type="presParOf" srcId="{54566E34-722A-4F94-8404-D640DE34B897}" destId="{09160E80-81EE-4D8B-9414-D45A26E7CA6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E92779-E577-48EA-8DCE-6089207439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BA4180-AF01-4272-B697-10E8996DF7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Two</a:t>
          </a:r>
          <a:r>
            <a:rPr lang="es-ES" sz="2800" dirty="0"/>
            <a:t> </a:t>
          </a:r>
          <a:r>
            <a:rPr lang="es-ES" sz="2800" dirty="0" err="1"/>
            <a:t>stages</a:t>
          </a:r>
          <a:endParaRPr lang="en-US" sz="2800" dirty="0"/>
        </a:p>
      </dgm:t>
    </dgm:pt>
    <dgm:pt modelId="{EE4AFB6B-0893-427C-90AE-EB6CC2F85C45}" type="parTrans" cxnId="{346374D5-332A-4417-BE3F-47D8F1BC4724}">
      <dgm:prSet/>
      <dgm:spPr/>
      <dgm:t>
        <a:bodyPr/>
        <a:lstStyle/>
        <a:p>
          <a:endParaRPr lang="en-US" sz="2800"/>
        </a:p>
      </dgm:t>
    </dgm:pt>
    <dgm:pt modelId="{83FF0B42-5678-4689-A9AD-656FFC03BDE0}" type="sibTrans" cxnId="{346374D5-332A-4417-BE3F-47D8F1BC4724}">
      <dgm:prSet/>
      <dgm:spPr/>
      <dgm:t>
        <a:bodyPr/>
        <a:lstStyle/>
        <a:p>
          <a:endParaRPr lang="en-US" sz="2800"/>
        </a:p>
      </dgm:t>
    </dgm:pt>
    <dgm:pt modelId="{3CFB477E-813A-4A4A-A886-118C0F144C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Defined</a:t>
          </a:r>
          <a:r>
            <a:rPr lang="es-ES" sz="2800" dirty="0"/>
            <a:t> use cases</a:t>
          </a:r>
          <a:endParaRPr lang="en-US" sz="2800" dirty="0"/>
        </a:p>
      </dgm:t>
    </dgm:pt>
    <dgm:pt modelId="{1DEE15C4-A4F5-4AB6-AB2A-CF9C4782F171}" type="parTrans" cxnId="{DAD12673-E1DA-48FF-A700-F9B58C71FB22}">
      <dgm:prSet/>
      <dgm:spPr/>
      <dgm:t>
        <a:bodyPr/>
        <a:lstStyle/>
        <a:p>
          <a:endParaRPr lang="en-US" sz="2800"/>
        </a:p>
      </dgm:t>
    </dgm:pt>
    <dgm:pt modelId="{216D50B5-4600-480A-B106-A439041CB038}" type="sibTrans" cxnId="{DAD12673-E1DA-48FF-A700-F9B58C71FB22}">
      <dgm:prSet/>
      <dgm:spPr/>
      <dgm:t>
        <a:bodyPr/>
        <a:lstStyle/>
        <a:p>
          <a:endParaRPr lang="en-US" sz="2800"/>
        </a:p>
      </dgm:t>
    </dgm:pt>
    <dgm:pt modelId="{05B10BB1-2B11-404B-A8FF-6AB0523FB0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/>
            <a:t>Time tracking</a:t>
          </a:r>
          <a:endParaRPr lang="en-US" sz="2800" dirty="0"/>
        </a:p>
      </dgm:t>
    </dgm:pt>
    <dgm:pt modelId="{2BBC5B5D-EBBC-4AF0-ABF7-2D44D96CC948}" type="parTrans" cxnId="{EBB92175-30D2-4D84-AFBB-0918D773FB89}">
      <dgm:prSet/>
      <dgm:spPr/>
      <dgm:t>
        <a:bodyPr/>
        <a:lstStyle/>
        <a:p>
          <a:endParaRPr lang="en-US" sz="2800"/>
        </a:p>
      </dgm:t>
    </dgm:pt>
    <dgm:pt modelId="{83C50E96-4DC2-4B66-A211-658B9AB04D17}" type="sibTrans" cxnId="{EBB92175-30D2-4D84-AFBB-0918D773FB89}">
      <dgm:prSet/>
      <dgm:spPr/>
      <dgm:t>
        <a:bodyPr/>
        <a:lstStyle/>
        <a:p>
          <a:endParaRPr lang="en-US" sz="2800"/>
        </a:p>
      </dgm:t>
    </dgm:pt>
    <dgm:pt modelId="{FCF9E7FC-B1F0-4D1F-BAF6-C51B8FA9CB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/>
            <a:t>No </a:t>
          </a:r>
          <a:r>
            <a:rPr lang="es-ES" sz="2800" err="1"/>
            <a:t>guidance</a:t>
          </a:r>
          <a:endParaRPr lang="en-US" sz="2800"/>
        </a:p>
      </dgm:t>
    </dgm:pt>
    <dgm:pt modelId="{F47D913B-E260-424E-80C4-9079BBD0069F}" type="parTrans" cxnId="{2858AE46-43F8-42A6-A1CB-BFAE518631E1}">
      <dgm:prSet/>
      <dgm:spPr/>
      <dgm:t>
        <a:bodyPr/>
        <a:lstStyle/>
        <a:p>
          <a:endParaRPr lang="en-US" sz="2800"/>
        </a:p>
      </dgm:t>
    </dgm:pt>
    <dgm:pt modelId="{05331F60-A9EF-4873-9115-2633A8E06750}" type="sibTrans" cxnId="{2858AE46-43F8-42A6-A1CB-BFAE518631E1}">
      <dgm:prSet/>
      <dgm:spPr/>
      <dgm:t>
        <a:bodyPr/>
        <a:lstStyle/>
        <a:p>
          <a:endParaRPr lang="en-US" sz="2800"/>
        </a:p>
      </dgm:t>
    </dgm:pt>
    <dgm:pt modelId="{24DB017A-3B38-40D1-819A-402FDAAEA2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800" dirty="0" err="1"/>
            <a:t>User</a:t>
          </a:r>
          <a:r>
            <a:rPr lang="es-ES" sz="2800" dirty="0"/>
            <a:t> </a:t>
          </a:r>
          <a:r>
            <a:rPr lang="es-ES" sz="2800" dirty="0" err="1"/>
            <a:t>experience</a:t>
          </a:r>
          <a:r>
            <a:rPr lang="es-ES" sz="2800" dirty="0"/>
            <a:t> </a:t>
          </a:r>
          <a:r>
            <a:rPr lang="es-ES" sz="2800" dirty="0" err="1"/>
            <a:t>testing</a:t>
          </a:r>
          <a:endParaRPr lang="en-US" sz="2800" dirty="0"/>
        </a:p>
      </dgm:t>
    </dgm:pt>
    <dgm:pt modelId="{0C623767-1371-44D9-A6DC-763CA82D29A8}" type="parTrans" cxnId="{9BC963C0-6B55-49D5-A042-3B4646E44AA7}">
      <dgm:prSet/>
      <dgm:spPr/>
      <dgm:t>
        <a:bodyPr/>
        <a:lstStyle/>
        <a:p>
          <a:endParaRPr lang="en-US" sz="2800"/>
        </a:p>
      </dgm:t>
    </dgm:pt>
    <dgm:pt modelId="{C340E21D-6159-4BEC-9237-C4A4ADC53E3D}" type="sibTrans" cxnId="{9BC963C0-6B55-49D5-A042-3B4646E44AA7}">
      <dgm:prSet/>
      <dgm:spPr/>
      <dgm:t>
        <a:bodyPr/>
        <a:lstStyle/>
        <a:p>
          <a:endParaRPr lang="en-US" sz="2800"/>
        </a:p>
      </dgm:t>
    </dgm:pt>
    <dgm:pt modelId="{5877A03A-8DC6-40A8-AD17-8876FA1CE6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Two test roles</a:t>
          </a:r>
        </a:p>
      </dgm:t>
    </dgm:pt>
    <dgm:pt modelId="{2F0178C6-1D8D-49F2-923F-8FE11F4BC48C}" type="parTrans" cxnId="{E776AE1A-30F4-4B03-9594-AE8F29B38136}">
      <dgm:prSet/>
      <dgm:spPr/>
      <dgm:t>
        <a:bodyPr/>
        <a:lstStyle/>
        <a:p>
          <a:endParaRPr lang="es-ES"/>
        </a:p>
      </dgm:t>
    </dgm:pt>
    <dgm:pt modelId="{2A88BD6E-25F5-490A-B6FE-F0D31D897597}" type="sibTrans" cxnId="{E776AE1A-30F4-4B03-9594-AE8F29B38136}">
      <dgm:prSet/>
      <dgm:spPr/>
      <dgm:t>
        <a:bodyPr/>
        <a:lstStyle/>
        <a:p>
          <a:endParaRPr lang="es-ES"/>
        </a:p>
      </dgm:t>
    </dgm:pt>
    <dgm:pt modelId="{4A002AEF-4D81-4E11-87C7-7417CF653292}" type="pres">
      <dgm:prSet presAssocID="{90E92779-E577-48EA-8DCE-6089207439BB}" presName="root" presStyleCnt="0">
        <dgm:presLayoutVars>
          <dgm:dir/>
          <dgm:resizeHandles val="exact"/>
        </dgm:presLayoutVars>
      </dgm:prSet>
      <dgm:spPr/>
    </dgm:pt>
    <dgm:pt modelId="{22CFE4F7-6604-41A3-8E3F-C68164C12F8E}" type="pres">
      <dgm:prSet presAssocID="{63BA4180-AF01-4272-B697-10E8996DF717}" presName="compNode" presStyleCnt="0"/>
      <dgm:spPr/>
    </dgm:pt>
    <dgm:pt modelId="{7BD251FB-B84A-40DD-9BDD-49E09637BED3}" type="pres">
      <dgm:prSet presAssocID="{63BA4180-AF01-4272-B697-10E8996DF717}" presName="bgRect" presStyleLbl="bgShp" presStyleIdx="0" presStyleCnt="6"/>
      <dgm:spPr/>
    </dgm:pt>
    <dgm:pt modelId="{A27CCA33-6F6C-472C-874E-39B3CFB84B3F}" type="pres">
      <dgm:prSet presAssocID="{63BA4180-AF01-4272-B697-10E8996DF7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DAC4DBC5-2DAE-4D83-BB6A-04438EAF38F7}" type="pres">
      <dgm:prSet presAssocID="{63BA4180-AF01-4272-B697-10E8996DF717}" presName="spaceRect" presStyleCnt="0"/>
      <dgm:spPr/>
    </dgm:pt>
    <dgm:pt modelId="{774B9DB3-0CA9-4FC0-89A6-766769F362E4}" type="pres">
      <dgm:prSet presAssocID="{63BA4180-AF01-4272-B697-10E8996DF717}" presName="parTx" presStyleLbl="revTx" presStyleIdx="0" presStyleCnt="6">
        <dgm:presLayoutVars>
          <dgm:chMax val="0"/>
          <dgm:chPref val="0"/>
        </dgm:presLayoutVars>
      </dgm:prSet>
      <dgm:spPr/>
    </dgm:pt>
    <dgm:pt modelId="{63222BAD-B35B-490E-AF9F-B9000D96B3D1}" type="pres">
      <dgm:prSet presAssocID="{83FF0B42-5678-4689-A9AD-656FFC03BDE0}" presName="sibTrans" presStyleCnt="0"/>
      <dgm:spPr/>
    </dgm:pt>
    <dgm:pt modelId="{0C5FA458-9593-47A1-AD6D-B3622544ED74}" type="pres">
      <dgm:prSet presAssocID="{5877A03A-8DC6-40A8-AD17-8876FA1CE671}" presName="compNode" presStyleCnt="0"/>
      <dgm:spPr/>
    </dgm:pt>
    <dgm:pt modelId="{54C87C72-39AF-4149-9380-F1A5408BA1FE}" type="pres">
      <dgm:prSet presAssocID="{5877A03A-8DC6-40A8-AD17-8876FA1CE671}" presName="bgRect" presStyleLbl="bgShp" presStyleIdx="1" presStyleCnt="6"/>
      <dgm:spPr/>
    </dgm:pt>
    <dgm:pt modelId="{A74D4A50-0A25-4F29-B8AD-7F0669A7A48E}" type="pres">
      <dgm:prSet presAssocID="{5877A03A-8DC6-40A8-AD17-8876FA1CE67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tintivo de empleado"/>
        </a:ext>
      </dgm:extLst>
    </dgm:pt>
    <dgm:pt modelId="{0AB14B5F-2400-42D4-8099-B0C75925E25C}" type="pres">
      <dgm:prSet presAssocID="{5877A03A-8DC6-40A8-AD17-8876FA1CE671}" presName="spaceRect" presStyleCnt="0"/>
      <dgm:spPr/>
    </dgm:pt>
    <dgm:pt modelId="{5ECA0305-C914-4D92-9B51-E168200A9C92}" type="pres">
      <dgm:prSet presAssocID="{5877A03A-8DC6-40A8-AD17-8876FA1CE671}" presName="parTx" presStyleLbl="revTx" presStyleIdx="1" presStyleCnt="6">
        <dgm:presLayoutVars>
          <dgm:chMax val="0"/>
          <dgm:chPref val="0"/>
        </dgm:presLayoutVars>
      </dgm:prSet>
      <dgm:spPr/>
    </dgm:pt>
    <dgm:pt modelId="{1EA8BD03-6164-4BFF-9D00-A47433D984A6}" type="pres">
      <dgm:prSet presAssocID="{2A88BD6E-25F5-490A-B6FE-F0D31D897597}" presName="sibTrans" presStyleCnt="0"/>
      <dgm:spPr/>
    </dgm:pt>
    <dgm:pt modelId="{AF2E75B2-4DEE-408A-B77D-4BC7E6517B7A}" type="pres">
      <dgm:prSet presAssocID="{3CFB477E-813A-4A4A-A886-118C0F144CB3}" presName="compNode" presStyleCnt="0"/>
      <dgm:spPr/>
    </dgm:pt>
    <dgm:pt modelId="{825C0D55-77B6-49C4-AE1B-3F0165624A79}" type="pres">
      <dgm:prSet presAssocID="{3CFB477E-813A-4A4A-A886-118C0F144CB3}" presName="bgRect" presStyleLbl="bgShp" presStyleIdx="2" presStyleCnt="6"/>
      <dgm:spPr/>
    </dgm:pt>
    <dgm:pt modelId="{9C214F6B-EB9A-40F9-9F72-CF288AF69D38}" type="pres">
      <dgm:prSet presAssocID="{3CFB477E-813A-4A4A-A886-118C0F144CB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44D55A5A-7A4A-4E21-8E4A-561F7E567B08}" type="pres">
      <dgm:prSet presAssocID="{3CFB477E-813A-4A4A-A886-118C0F144CB3}" presName="spaceRect" presStyleCnt="0"/>
      <dgm:spPr/>
    </dgm:pt>
    <dgm:pt modelId="{E3FAC7EF-CB10-4AB9-9064-85B5563F3DC4}" type="pres">
      <dgm:prSet presAssocID="{3CFB477E-813A-4A4A-A886-118C0F144CB3}" presName="parTx" presStyleLbl="revTx" presStyleIdx="2" presStyleCnt="6">
        <dgm:presLayoutVars>
          <dgm:chMax val="0"/>
          <dgm:chPref val="0"/>
        </dgm:presLayoutVars>
      </dgm:prSet>
      <dgm:spPr/>
    </dgm:pt>
    <dgm:pt modelId="{0BB067F5-6C59-4731-B585-DD7E218D3D6A}" type="pres">
      <dgm:prSet presAssocID="{216D50B5-4600-480A-B106-A439041CB038}" presName="sibTrans" presStyleCnt="0"/>
      <dgm:spPr/>
    </dgm:pt>
    <dgm:pt modelId="{5FB6B03C-5865-4046-B481-A23FD073E1D2}" type="pres">
      <dgm:prSet presAssocID="{05B10BB1-2B11-404B-A8FF-6AB0523FB0E5}" presName="compNode" presStyleCnt="0"/>
      <dgm:spPr/>
    </dgm:pt>
    <dgm:pt modelId="{25B3BA4E-F4E5-46F1-BCB7-0DB3B987388C}" type="pres">
      <dgm:prSet presAssocID="{05B10BB1-2B11-404B-A8FF-6AB0523FB0E5}" presName="bgRect" presStyleLbl="bgShp" presStyleIdx="3" presStyleCnt="6"/>
      <dgm:spPr/>
    </dgm:pt>
    <dgm:pt modelId="{1BA7BC78-921E-40EC-B77A-D381B090D594}" type="pres">
      <dgm:prSet presAssocID="{05B10BB1-2B11-404B-A8FF-6AB0523FB0E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6D1ADF-C9BA-47B1-A323-86ACEC722241}" type="pres">
      <dgm:prSet presAssocID="{05B10BB1-2B11-404B-A8FF-6AB0523FB0E5}" presName="spaceRect" presStyleCnt="0"/>
      <dgm:spPr/>
    </dgm:pt>
    <dgm:pt modelId="{A48B0555-F4B3-4F4D-B91C-E75698793ECC}" type="pres">
      <dgm:prSet presAssocID="{05B10BB1-2B11-404B-A8FF-6AB0523FB0E5}" presName="parTx" presStyleLbl="revTx" presStyleIdx="3" presStyleCnt="6">
        <dgm:presLayoutVars>
          <dgm:chMax val="0"/>
          <dgm:chPref val="0"/>
        </dgm:presLayoutVars>
      </dgm:prSet>
      <dgm:spPr/>
    </dgm:pt>
    <dgm:pt modelId="{2ADBC053-4DFA-409F-8726-A8294808886B}" type="pres">
      <dgm:prSet presAssocID="{83C50E96-4DC2-4B66-A211-658B9AB04D17}" presName="sibTrans" presStyleCnt="0"/>
      <dgm:spPr/>
    </dgm:pt>
    <dgm:pt modelId="{65F0F542-5259-44E1-A536-B39A07916505}" type="pres">
      <dgm:prSet presAssocID="{FCF9E7FC-B1F0-4D1F-BAF6-C51B8FA9CB4A}" presName="compNode" presStyleCnt="0"/>
      <dgm:spPr/>
    </dgm:pt>
    <dgm:pt modelId="{9AEB80E4-FE7C-4243-A098-85E37AFE0F01}" type="pres">
      <dgm:prSet presAssocID="{FCF9E7FC-B1F0-4D1F-BAF6-C51B8FA9CB4A}" presName="bgRect" presStyleLbl="bgShp" presStyleIdx="4" presStyleCnt="6"/>
      <dgm:spPr/>
    </dgm:pt>
    <dgm:pt modelId="{65BDE959-523B-4823-88A1-797F95AE0B49}" type="pres">
      <dgm:prSet presAssocID="{FCF9E7FC-B1F0-4D1F-BAF6-C51B8FA9CB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46A796E4-F8B8-494B-A89E-8F59BABC3366}" type="pres">
      <dgm:prSet presAssocID="{FCF9E7FC-B1F0-4D1F-BAF6-C51B8FA9CB4A}" presName="spaceRect" presStyleCnt="0"/>
      <dgm:spPr/>
    </dgm:pt>
    <dgm:pt modelId="{35FEFEA1-92C2-40CE-A502-E00D97D5167C}" type="pres">
      <dgm:prSet presAssocID="{FCF9E7FC-B1F0-4D1F-BAF6-C51B8FA9CB4A}" presName="parTx" presStyleLbl="revTx" presStyleIdx="4" presStyleCnt="6">
        <dgm:presLayoutVars>
          <dgm:chMax val="0"/>
          <dgm:chPref val="0"/>
        </dgm:presLayoutVars>
      </dgm:prSet>
      <dgm:spPr/>
    </dgm:pt>
    <dgm:pt modelId="{A765A9D4-044B-4FF7-AD7D-33054EE57508}" type="pres">
      <dgm:prSet presAssocID="{05331F60-A9EF-4873-9115-2633A8E06750}" presName="sibTrans" presStyleCnt="0"/>
      <dgm:spPr/>
    </dgm:pt>
    <dgm:pt modelId="{5025EFD0-C39E-4DB5-A7EF-9CEC3CAD6A18}" type="pres">
      <dgm:prSet presAssocID="{24DB017A-3B38-40D1-819A-402FDAAEA27D}" presName="compNode" presStyleCnt="0"/>
      <dgm:spPr/>
    </dgm:pt>
    <dgm:pt modelId="{3A05BBD2-EA37-465B-B162-67A1318A2967}" type="pres">
      <dgm:prSet presAssocID="{24DB017A-3B38-40D1-819A-402FDAAEA27D}" presName="bgRect" presStyleLbl="bgShp" presStyleIdx="5" presStyleCnt="6"/>
      <dgm:spPr/>
    </dgm:pt>
    <dgm:pt modelId="{319C84F3-9C97-4962-90E9-D57A4D09D98B}" type="pres">
      <dgm:prSet presAssocID="{24DB017A-3B38-40D1-819A-402FDAAEA27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CEDA56C-B2A9-4653-9CD8-169542382696}" type="pres">
      <dgm:prSet presAssocID="{24DB017A-3B38-40D1-819A-402FDAAEA27D}" presName="spaceRect" presStyleCnt="0"/>
      <dgm:spPr/>
    </dgm:pt>
    <dgm:pt modelId="{08302547-80B2-4160-B46B-EBE2DA3E2562}" type="pres">
      <dgm:prSet presAssocID="{24DB017A-3B38-40D1-819A-402FDAAEA27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776AE1A-30F4-4B03-9594-AE8F29B38136}" srcId="{90E92779-E577-48EA-8DCE-6089207439BB}" destId="{5877A03A-8DC6-40A8-AD17-8876FA1CE671}" srcOrd="1" destOrd="0" parTransId="{2F0178C6-1D8D-49F2-923F-8FE11F4BC48C}" sibTransId="{2A88BD6E-25F5-490A-B6FE-F0D31D897597}"/>
    <dgm:cxn modelId="{2858AE46-43F8-42A6-A1CB-BFAE518631E1}" srcId="{90E92779-E577-48EA-8DCE-6089207439BB}" destId="{FCF9E7FC-B1F0-4D1F-BAF6-C51B8FA9CB4A}" srcOrd="4" destOrd="0" parTransId="{F47D913B-E260-424E-80C4-9079BBD0069F}" sibTransId="{05331F60-A9EF-4873-9115-2633A8E06750}"/>
    <dgm:cxn modelId="{9FE8076B-F888-427C-95B7-B166915F9C8A}" type="presOf" srcId="{90E92779-E577-48EA-8DCE-6089207439BB}" destId="{4A002AEF-4D81-4E11-87C7-7417CF653292}" srcOrd="0" destOrd="0" presId="urn:microsoft.com/office/officeart/2018/2/layout/IconVerticalSolidList"/>
    <dgm:cxn modelId="{DAD12673-E1DA-48FF-A700-F9B58C71FB22}" srcId="{90E92779-E577-48EA-8DCE-6089207439BB}" destId="{3CFB477E-813A-4A4A-A886-118C0F144CB3}" srcOrd="2" destOrd="0" parTransId="{1DEE15C4-A4F5-4AB6-AB2A-CF9C4782F171}" sibTransId="{216D50B5-4600-480A-B106-A439041CB038}"/>
    <dgm:cxn modelId="{EBB92175-30D2-4D84-AFBB-0918D773FB89}" srcId="{90E92779-E577-48EA-8DCE-6089207439BB}" destId="{05B10BB1-2B11-404B-A8FF-6AB0523FB0E5}" srcOrd="3" destOrd="0" parTransId="{2BBC5B5D-EBBC-4AF0-ABF7-2D44D96CC948}" sibTransId="{83C50E96-4DC2-4B66-A211-658B9AB04D17}"/>
    <dgm:cxn modelId="{AAA2119B-FF40-4055-BD76-124D880DA328}" type="presOf" srcId="{3CFB477E-813A-4A4A-A886-118C0F144CB3}" destId="{E3FAC7EF-CB10-4AB9-9064-85B5563F3DC4}" srcOrd="0" destOrd="0" presId="urn:microsoft.com/office/officeart/2018/2/layout/IconVerticalSolidList"/>
    <dgm:cxn modelId="{87C6AFAB-55F7-427A-AE3D-3D8FF0108472}" type="presOf" srcId="{FCF9E7FC-B1F0-4D1F-BAF6-C51B8FA9CB4A}" destId="{35FEFEA1-92C2-40CE-A502-E00D97D5167C}" srcOrd="0" destOrd="0" presId="urn:microsoft.com/office/officeart/2018/2/layout/IconVerticalSolidList"/>
    <dgm:cxn modelId="{F0101AB8-BAFF-4E6E-AF7E-DB9B01B81763}" type="presOf" srcId="{5877A03A-8DC6-40A8-AD17-8876FA1CE671}" destId="{5ECA0305-C914-4D92-9B51-E168200A9C92}" srcOrd="0" destOrd="0" presId="urn:microsoft.com/office/officeart/2018/2/layout/IconVerticalSolidList"/>
    <dgm:cxn modelId="{9BC963C0-6B55-49D5-A042-3B4646E44AA7}" srcId="{90E92779-E577-48EA-8DCE-6089207439BB}" destId="{24DB017A-3B38-40D1-819A-402FDAAEA27D}" srcOrd="5" destOrd="0" parTransId="{0C623767-1371-44D9-A6DC-763CA82D29A8}" sibTransId="{C340E21D-6159-4BEC-9237-C4A4ADC53E3D}"/>
    <dgm:cxn modelId="{774827C6-FD43-495D-8727-56AB89ED2CDC}" type="presOf" srcId="{05B10BB1-2B11-404B-A8FF-6AB0523FB0E5}" destId="{A48B0555-F4B3-4F4D-B91C-E75698793ECC}" srcOrd="0" destOrd="0" presId="urn:microsoft.com/office/officeart/2018/2/layout/IconVerticalSolidList"/>
    <dgm:cxn modelId="{346374D5-332A-4417-BE3F-47D8F1BC4724}" srcId="{90E92779-E577-48EA-8DCE-6089207439BB}" destId="{63BA4180-AF01-4272-B697-10E8996DF717}" srcOrd="0" destOrd="0" parTransId="{EE4AFB6B-0893-427C-90AE-EB6CC2F85C45}" sibTransId="{83FF0B42-5678-4689-A9AD-656FFC03BDE0}"/>
    <dgm:cxn modelId="{E36188E3-CD3B-4760-8406-0ABDE1BC5F4E}" type="presOf" srcId="{63BA4180-AF01-4272-B697-10E8996DF717}" destId="{774B9DB3-0CA9-4FC0-89A6-766769F362E4}" srcOrd="0" destOrd="0" presId="urn:microsoft.com/office/officeart/2018/2/layout/IconVerticalSolidList"/>
    <dgm:cxn modelId="{076DFAF4-7AB6-42C2-81F2-8CC90BA033A4}" type="presOf" srcId="{24DB017A-3B38-40D1-819A-402FDAAEA27D}" destId="{08302547-80B2-4160-B46B-EBE2DA3E2562}" srcOrd="0" destOrd="0" presId="urn:microsoft.com/office/officeart/2018/2/layout/IconVerticalSolidList"/>
    <dgm:cxn modelId="{7AA2B438-24B0-4D17-AB20-D5DAEAB5227A}" type="presParOf" srcId="{4A002AEF-4D81-4E11-87C7-7417CF653292}" destId="{22CFE4F7-6604-41A3-8E3F-C68164C12F8E}" srcOrd="0" destOrd="0" presId="urn:microsoft.com/office/officeart/2018/2/layout/IconVerticalSolidList"/>
    <dgm:cxn modelId="{949ECB58-E97D-410B-92A3-A60801CBCF03}" type="presParOf" srcId="{22CFE4F7-6604-41A3-8E3F-C68164C12F8E}" destId="{7BD251FB-B84A-40DD-9BDD-49E09637BED3}" srcOrd="0" destOrd="0" presId="urn:microsoft.com/office/officeart/2018/2/layout/IconVerticalSolidList"/>
    <dgm:cxn modelId="{23B70727-86BF-4F12-99E2-E97C1F7E67BB}" type="presParOf" srcId="{22CFE4F7-6604-41A3-8E3F-C68164C12F8E}" destId="{A27CCA33-6F6C-472C-874E-39B3CFB84B3F}" srcOrd="1" destOrd="0" presId="urn:microsoft.com/office/officeart/2018/2/layout/IconVerticalSolidList"/>
    <dgm:cxn modelId="{13AC93E9-DC62-4E2B-8D7C-4C432CC0DED3}" type="presParOf" srcId="{22CFE4F7-6604-41A3-8E3F-C68164C12F8E}" destId="{DAC4DBC5-2DAE-4D83-BB6A-04438EAF38F7}" srcOrd="2" destOrd="0" presId="urn:microsoft.com/office/officeart/2018/2/layout/IconVerticalSolidList"/>
    <dgm:cxn modelId="{6F13D77A-C948-4ABC-9139-65DEB65B8EF2}" type="presParOf" srcId="{22CFE4F7-6604-41A3-8E3F-C68164C12F8E}" destId="{774B9DB3-0CA9-4FC0-89A6-766769F362E4}" srcOrd="3" destOrd="0" presId="urn:microsoft.com/office/officeart/2018/2/layout/IconVerticalSolidList"/>
    <dgm:cxn modelId="{5FFA2F53-CDBF-4D3C-9978-D3F3050EFF79}" type="presParOf" srcId="{4A002AEF-4D81-4E11-87C7-7417CF653292}" destId="{63222BAD-B35B-490E-AF9F-B9000D96B3D1}" srcOrd="1" destOrd="0" presId="urn:microsoft.com/office/officeart/2018/2/layout/IconVerticalSolidList"/>
    <dgm:cxn modelId="{4ED36ED0-57F7-4EE9-800E-E427E61ACFA3}" type="presParOf" srcId="{4A002AEF-4D81-4E11-87C7-7417CF653292}" destId="{0C5FA458-9593-47A1-AD6D-B3622544ED74}" srcOrd="2" destOrd="0" presId="urn:microsoft.com/office/officeart/2018/2/layout/IconVerticalSolidList"/>
    <dgm:cxn modelId="{EA896DB6-04B3-4415-87A7-C90A5CA13D87}" type="presParOf" srcId="{0C5FA458-9593-47A1-AD6D-B3622544ED74}" destId="{54C87C72-39AF-4149-9380-F1A5408BA1FE}" srcOrd="0" destOrd="0" presId="urn:microsoft.com/office/officeart/2018/2/layout/IconVerticalSolidList"/>
    <dgm:cxn modelId="{40E3F97E-221D-4FA9-9F04-5213F1053EEC}" type="presParOf" srcId="{0C5FA458-9593-47A1-AD6D-B3622544ED74}" destId="{A74D4A50-0A25-4F29-B8AD-7F0669A7A48E}" srcOrd="1" destOrd="0" presId="urn:microsoft.com/office/officeart/2018/2/layout/IconVerticalSolidList"/>
    <dgm:cxn modelId="{110CFB48-7208-4A31-937F-EF7D481D2A9D}" type="presParOf" srcId="{0C5FA458-9593-47A1-AD6D-B3622544ED74}" destId="{0AB14B5F-2400-42D4-8099-B0C75925E25C}" srcOrd="2" destOrd="0" presId="urn:microsoft.com/office/officeart/2018/2/layout/IconVerticalSolidList"/>
    <dgm:cxn modelId="{5CA19AA2-9DE8-4C05-B4A3-E21011F2A9F4}" type="presParOf" srcId="{0C5FA458-9593-47A1-AD6D-B3622544ED74}" destId="{5ECA0305-C914-4D92-9B51-E168200A9C92}" srcOrd="3" destOrd="0" presId="urn:microsoft.com/office/officeart/2018/2/layout/IconVerticalSolidList"/>
    <dgm:cxn modelId="{FDC16154-487A-41CF-8291-2C28725642AD}" type="presParOf" srcId="{4A002AEF-4D81-4E11-87C7-7417CF653292}" destId="{1EA8BD03-6164-4BFF-9D00-A47433D984A6}" srcOrd="3" destOrd="0" presId="urn:microsoft.com/office/officeart/2018/2/layout/IconVerticalSolidList"/>
    <dgm:cxn modelId="{E7A8178C-0EA1-4550-B599-B0AA4598DC4B}" type="presParOf" srcId="{4A002AEF-4D81-4E11-87C7-7417CF653292}" destId="{AF2E75B2-4DEE-408A-B77D-4BC7E6517B7A}" srcOrd="4" destOrd="0" presId="urn:microsoft.com/office/officeart/2018/2/layout/IconVerticalSolidList"/>
    <dgm:cxn modelId="{D5E3C3B5-7998-48A7-B52F-EF11C429BF76}" type="presParOf" srcId="{AF2E75B2-4DEE-408A-B77D-4BC7E6517B7A}" destId="{825C0D55-77B6-49C4-AE1B-3F0165624A79}" srcOrd="0" destOrd="0" presId="urn:microsoft.com/office/officeart/2018/2/layout/IconVerticalSolidList"/>
    <dgm:cxn modelId="{089776EE-995F-480B-87C6-57F416F9420F}" type="presParOf" srcId="{AF2E75B2-4DEE-408A-B77D-4BC7E6517B7A}" destId="{9C214F6B-EB9A-40F9-9F72-CF288AF69D38}" srcOrd="1" destOrd="0" presId="urn:microsoft.com/office/officeart/2018/2/layout/IconVerticalSolidList"/>
    <dgm:cxn modelId="{F6FC05C2-CFB5-4269-A7BA-884AF26FCEEE}" type="presParOf" srcId="{AF2E75B2-4DEE-408A-B77D-4BC7E6517B7A}" destId="{44D55A5A-7A4A-4E21-8E4A-561F7E567B08}" srcOrd="2" destOrd="0" presId="urn:microsoft.com/office/officeart/2018/2/layout/IconVerticalSolidList"/>
    <dgm:cxn modelId="{ED086975-7D3B-4925-B3AE-82287F940991}" type="presParOf" srcId="{AF2E75B2-4DEE-408A-B77D-4BC7E6517B7A}" destId="{E3FAC7EF-CB10-4AB9-9064-85B5563F3DC4}" srcOrd="3" destOrd="0" presId="urn:microsoft.com/office/officeart/2018/2/layout/IconVerticalSolidList"/>
    <dgm:cxn modelId="{E8A073D8-0FB9-4E9A-BFC1-6D5DA6D75460}" type="presParOf" srcId="{4A002AEF-4D81-4E11-87C7-7417CF653292}" destId="{0BB067F5-6C59-4731-B585-DD7E218D3D6A}" srcOrd="5" destOrd="0" presId="urn:microsoft.com/office/officeart/2018/2/layout/IconVerticalSolidList"/>
    <dgm:cxn modelId="{E7FD31D0-5CB1-4418-B806-52A8241E6CDA}" type="presParOf" srcId="{4A002AEF-4D81-4E11-87C7-7417CF653292}" destId="{5FB6B03C-5865-4046-B481-A23FD073E1D2}" srcOrd="6" destOrd="0" presId="urn:microsoft.com/office/officeart/2018/2/layout/IconVerticalSolidList"/>
    <dgm:cxn modelId="{9C255B8E-C75F-4AD2-A23C-C3E58F80A043}" type="presParOf" srcId="{5FB6B03C-5865-4046-B481-A23FD073E1D2}" destId="{25B3BA4E-F4E5-46F1-BCB7-0DB3B987388C}" srcOrd="0" destOrd="0" presId="urn:microsoft.com/office/officeart/2018/2/layout/IconVerticalSolidList"/>
    <dgm:cxn modelId="{CD7844BC-14C5-4D4C-A00E-26E1238DC93C}" type="presParOf" srcId="{5FB6B03C-5865-4046-B481-A23FD073E1D2}" destId="{1BA7BC78-921E-40EC-B77A-D381B090D594}" srcOrd="1" destOrd="0" presId="urn:microsoft.com/office/officeart/2018/2/layout/IconVerticalSolidList"/>
    <dgm:cxn modelId="{97F5EA62-1A81-4021-894B-91CA12DE19D7}" type="presParOf" srcId="{5FB6B03C-5865-4046-B481-A23FD073E1D2}" destId="{D46D1ADF-C9BA-47B1-A323-86ACEC722241}" srcOrd="2" destOrd="0" presId="urn:microsoft.com/office/officeart/2018/2/layout/IconVerticalSolidList"/>
    <dgm:cxn modelId="{F78C7893-6440-4AB5-B937-0E652A0CB88B}" type="presParOf" srcId="{5FB6B03C-5865-4046-B481-A23FD073E1D2}" destId="{A48B0555-F4B3-4F4D-B91C-E75698793ECC}" srcOrd="3" destOrd="0" presId="urn:microsoft.com/office/officeart/2018/2/layout/IconVerticalSolidList"/>
    <dgm:cxn modelId="{6880CC43-6C1D-4287-9A58-85A5C6E6E4FA}" type="presParOf" srcId="{4A002AEF-4D81-4E11-87C7-7417CF653292}" destId="{2ADBC053-4DFA-409F-8726-A8294808886B}" srcOrd="7" destOrd="0" presId="urn:microsoft.com/office/officeart/2018/2/layout/IconVerticalSolidList"/>
    <dgm:cxn modelId="{10AFBF4A-3D22-49A5-8E7B-8AA0659DA59B}" type="presParOf" srcId="{4A002AEF-4D81-4E11-87C7-7417CF653292}" destId="{65F0F542-5259-44E1-A536-B39A07916505}" srcOrd="8" destOrd="0" presId="urn:microsoft.com/office/officeart/2018/2/layout/IconVerticalSolidList"/>
    <dgm:cxn modelId="{A3081FCE-0137-42B7-A29B-09A0470C8D98}" type="presParOf" srcId="{65F0F542-5259-44E1-A536-B39A07916505}" destId="{9AEB80E4-FE7C-4243-A098-85E37AFE0F01}" srcOrd="0" destOrd="0" presId="urn:microsoft.com/office/officeart/2018/2/layout/IconVerticalSolidList"/>
    <dgm:cxn modelId="{01C73879-9FC1-4FFD-8C6D-CCF03DE44D31}" type="presParOf" srcId="{65F0F542-5259-44E1-A536-B39A07916505}" destId="{65BDE959-523B-4823-88A1-797F95AE0B49}" srcOrd="1" destOrd="0" presId="urn:microsoft.com/office/officeart/2018/2/layout/IconVerticalSolidList"/>
    <dgm:cxn modelId="{087CC024-1EEE-4138-B329-65D8F7831A1F}" type="presParOf" srcId="{65F0F542-5259-44E1-A536-B39A07916505}" destId="{46A796E4-F8B8-494B-A89E-8F59BABC3366}" srcOrd="2" destOrd="0" presId="urn:microsoft.com/office/officeart/2018/2/layout/IconVerticalSolidList"/>
    <dgm:cxn modelId="{72C2716E-B903-4E8C-BFC3-B9ACE177DE05}" type="presParOf" srcId="{65F0F542-5259-44E1-A536-B39A07916505}" destId="{35FEFEA1-92C2-40CE-A502-E00D97D5167C}" srcOrd="3" destOrd="0" presId="urn:microsoft.com/office/officeart/2018/2/layout/IconVerticalSolidList"/>
    <dgm:cxn modelId="{2AC4B96A-BE22-4EF2-885A-AD3C19201B3D}" type="presParOf" srcId="{4A002AEF-4D81-4E11-87C7-7417CF653292}" destId="{A765A9D4-044B-4FF7-AD7D-33054EE57508}" srcOrd="9" destOrd="0" presId="urn:microsoft.com/office/officeart/2018/2/layout/IconVerticalSolidList"/>
    <dgm:cxn modelId="{AF509F74-94FE-43DB-ADBF-63F7270AF01C}" type="presParOf" srcId="{4A002AEF-4D81-4E11-87C7-7417CF653292}" destId="{5025EFD0-C39E-4DB5-A7EF-9CEC3CAD6A18}" srcOrd="10" destOrd="0" presId="urn:microsoft.com/office/officeart/2018/2/layout/IconVerticalSolidList"/>
    <dgm:cxn modelId="{47D57BBB-C4A3-4ED1-AC4C-97672EC428AE}" type="presParOf" srcId="{5025EFD0-C39E-4DB5-A7EF-9CEC3CAD6A18}" destId="{3A05BBD2-EA37-465B-B162-67A1318A2967}" srcOrd="0" destOrd="0" presId="urn:microsoft.com/office/officeart/2018/2/layout/IconVerticalSolidList"/>
    <dgm:cxn modelId="{402EBC4D-FC36-45F8-91E9-5C193693A9AB}" type="presParOf" srcId="{5025EFD0-C39E-4DB5-A7EF-9CEC3CAD6A18}" destId="{319C84F3-9C97-4962-90E9-D57A4D09D98B}" srcOrd="1" destOrd="0" presId="urn:microsoft.com/office/officeart/2018/2/layout/IconVerticalSolidList"/>
    <dgm:cxn modelId="{56B9D9F5-DBE6-4B50-A700-F7B95D9161BD}" type="presParOf" srcId="{5025EFD0-C39E-4DB5-A7EF-9CEC3CAD6A18}" destId="{7CEDA56C-B2A9-4653-9CD8-169542382696}" srcOrd="2" destOrd="0" presId="urn:microsoft.com/office/officeart/2018/2/layout/IconVerticalSolidList"/>
    <dgm:cxn modelId="{E67CB621-2C10-4095-B5CA-CB623BD49B74}" type="presParOf" srcId="{5025EFD0-C39E-4DB5-A7EF-9CEC3CAD6A18}" destId="{08302547-80B2-4160-B46B-EBE2DA3E25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07091CB-5975-4298-9C60-BC4B0ED8A9F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2AD5FA-F8DC-409A-AADE-1020EE7B0476}">
      <dgm:prSet/>
      <dgm:spPr/>
      <dgm:t>
        <a:bodyPr/>
        <a:lstStyle/>
        <a:p>
          <a:r>
            <a:rPr lang="es-ES" dirty="0" err="1"/>
            <a:t>Added</a:t>
          </a:r>
          <a:endParaRPr lang="en-US" dirty="0"/>
        </a:p>
      </dgm:t>
    </dgm:pt>
    <dgm:pt modelId="{C28D02D6-100E-4781-B1D8-CDA2A1C2264A}" type="parTrans" cxnId="{F6717E6A-73CF-4E19-8FA9-E0B6C99E9399}">
      <dgm:prSet/>
      <dgm:spPr/>
      <dgm:t>
        <a:bodyPr/>
        <a:lstStyle/>
        <a:p>
          <a:endParaRPr lang="en-US"/>
        </a:p>
      </dgm:t>
    </dgm:pt>
    <dgm:pt modelId="{0409DA0C-3DD6-47F3-A2A7-287CAE0513A1}" type="sibTrans" cxnId="{F6717E6A-73CF-4E19-8FA9-E0B6C99E9399}">
      <dgm:prSet/>
      <dgm:spPr/>
      <dgm:t>
        <a:bodyPr/>
        <a:lstStyle/>
        <a:p>
          <a:endParaRPr lang="en-US"/>
        </a:p>
      </dgm:t>
    </dgm:pt>
    <dgm:pt modelId="{ACC04E67-233A-4F9F-8AFA-96373A673D3C}">
      <dgm:prSet/>
      <dgm:spPr/>
      <dgm:t>
        <a:bodyPr/>
        <a:lstStyle/>
        <a:p>
          <a:r>
            <a:rPr lang="es-ES" dirty="0" err="1"/>
            <a:t>User</a:t>
          </a:r>
          <a:r>
            <a:rPr lang="es-ES" dirty="0"/>
            <a:t> </a:t>
          </a:r>
          <a:r>
            <a:rPr lang="es-ES" dirty="0" err="1"/>
            <a:t>picture</a:t>
          </a:r>
          <a:r>
            <a:rPr lang="es-ES" dirty="0"/>
            <a:t> </a:t>
          </a:r>
          <a:r>
            <a:rPr lang="es-ES" dirty="0" err="1"/>
            <a:t>should</a:t>
          </a:r>
          <a:r>
            <a:rPr lang="es-ES" dirty="0"/>
            <a:t> </a:t>
          </a:r>
          <a:r>
            <a:rPr lang="es-ES" dirty="0" err="1"/>
            <a:t>not</a:t>
          </a:r>
          <a:r>
            <a:rPr lang="es-ES" dirty="0"/>
            <a:t> be </a:t>
          </a:r>
          <a:r>
            <a:rPr lang="es-ES" dirty="0" err="1"/>
            <a:t>mandatory</a:t>
          </a:r>
          <a:endParaRPr lang="en-US" dirty="0"/>
        </a:p>
      </dgm:t>
    </dgm:pt>
    <dgm:pt modelId="{FED2BCBF-B1E6-4E0C-86A4-143496F36F57}" type="parTrans" cxnId="{8C4F9CF7-778E-440D-BF21-5CBF4EFF7177}">
      <dgm:prSet/>
      <dgm:spPr/>
      <dgm:t>
        <a:bodyPr/>
        <a:lstStyle/>
        <a:p>
          <a:endParaRPr lang="en-US"/>
        </a:p>
      </dgm:t>
    </dgm:pt>
    <dgm:pt modelId="{7CAD44BF-3743-4161-A46E-0CDB4177DAE0}" type="sibTrans" cxnId="{8C4F9CF7-778E-440D-BF21-5CBF4EFF7177}">
      <dgm:prSet/>
      <dgm:spPr/>
      <dgm:t>
        <a:bodyPr/>
        <a:lstStyle/>
        <a:p>
          <a:endParaRPr lang="en-US"/>
        </a:p>
      </dgm:t>
    </dgm:pt>
    <dgm:pt modelId="{F73CCB04-C5E7-4263-8C12-F920F4A9386F}">
      <dgm:prSet/>
      <dgm:spPr/>
      <dgm:t>
        <a:bodyPr/>
        <a:lstStyle/>
        <a:p>
          <a:r>
            <a:rPr lang="en-US" dirty="0"/>
            <a:t>Future improvements</a:t>
          </a:r>
        </a:p>
      </dgm:t>
    </dgm:pt>
    <dgm:pt modelId="{529265A6-35F1-4FA9-9AFA-40D987E1A251}" type="parTrans" cxnId="{24DEC76B-9F18-43D1-AEE4-3F3F1A43B09B}">
      <dgm:prSet/>
      <dgm:spPr/>
      <dgm:t>
        <a:bodyPr/>
        <a:lstStyle/>
        <a:p>
          <a:endParaRPr lang="en-US"/>
        </a:p>
      </dgm:t>
    </dgm:pt>
    <dgm:pt modelId="{10E65A61-9CE7-4817-B215-FED059034BDE}" type="sibTrans" cxnId="{24DEC76B-9F18-43D1-AEE4-3F3F1A43B09B}">
      <dgm:prSet/>
      <dgm:spPr/>
      <dgm:t>
        <a:bodyPr/>
        <a:lstStyle/>
        <a:p>
          <a:endParaRPr lang="en-US"/>
        </a:p>
      </dgm:t>
    </dgm:pt>
    <dgm:pt modelId="{42DDE9C9-F4A9-48F1-A679-3C1A57929E50}">
      <dgm:prSet/>
      <dgm:spPr/>
      <dgm:t>
        <a:bodyPr/>
        <a:lstStyle/>
        <a:p>
          <a:r>
            <a:rPr lang="es-ES"/>
            <a:t>Answers to challenges listed by challenger</a:t>
          </a:r>
          <a:endParaRPr lang="en-US"/>
        </a:p>
      </dgm:t>
    </dgm:pt>
    <dgm:pt modelId="{804697A4-8E0C-4417-9F8A-B2D24D2EFBD7}" type="parTrans" cxnId="{C07C77BF-44CF-4581-929C-CAE4917A3894}">
      <dgm:prSet/>
      <dgm:spPr/>
      <dgm:t>
        <a:bodyPr/>
        <a:lstStyle/>
        <a:p>
          <a:endParaRPr lang="en-US"/>
        </a:p>
      </dgm:t>
    </dgm:pt>
    <dgm:pt modelId="{7E56DE95-163D-420D-8D7E-5BF90D4348D5}" type="sibTrans" cxnId="{C07C77BF-44CF-4581-929C-CAE4917A3894}">
      <dgm:prSet/>
      <dgm:spPr/>
      <dgm:t>
        <a:bodyPr/>
        <a:lstStyle/>
        <a:p>
          <a:endParaRPr lang="en-US"/>
        </a:p>
      </dgm:t>
    </dgm:pt>
    <dgm:pt modelId="{D7BDFB02-67B3-497A-8A7A-9C47F145C1D1}">
      <dgm:prSet/>
      <dgm:spPr/>
      <dgm:t>
        <a:bodyPr/>
        <a:lstStyle/>
        <a:p>
          <a:r>
            <a:rPr lang="es-ES" dirty="0" err="1"/>
            <a:t>Explain</a:t>
          </a:r>
          <a:r>
            <a:rPr lang="es-ES" dirty="0"/>
            <a:t> </a:t>
          </a:r>
          <a:r>
            <a:rPr lang="es-ES" dirty="0" err="1"/>
            <a:t>what</a:t>
          </a:r>
          <a:r>
            <a:rPr lang="es-ES" dirty="0"/>
            <a:t> </a:t>
          </a:r>
          <a:r>
            <a:rPr lang="es-ES" dirty="0" err="1"/>
            <a:t>challenges</a:t>
          </a:r>
          <a:r>
            <a:rPr lang="es-ES" dirty="0"/>
            <a:t> are</a:t>
          </a:r>
          <a:endParaRPr lang="en-US" dirty="0"/>
        </a:p>
      </dgm:t>
    </dgm:pt>
    <dgm:pt modelId="{742047F2-2FFB-4602-AF77-1E4EB6052C28}" type="parTrans" cxnId="{DADF2220-76E8-43F8-B29A-D6B36A92BE12}">
      <dgm:prSet/>
      <dgm:spPr/>
      <dgm:t>
        <a:bodyPr/>
        <a:lstStyle/>
        <a:p>
          <a:endParaRPr lang="en-US"/>
        </a:p>
      </dgm:t>
    </dgm:pt>
    <dgm:pt modelId="{AC204F5A-6903-4AE6-B0AA-32C092522F6C}" type="sibTrans" cxnId="{DADF2220-76E8-43F8-B29A-D6B36A92BE12}">
      <dgm:prSet/>
      <dgm:spPr/>
      <dgm:t>
        <a:bodyPr/>
        <a:lstStyle/>
        <a:p>
          <a:endParaRPr lang="en-US"/>
        </a:p>
      </dgm:t>
    </dgm:pt>
    <dgm:pt modelId="{DF69EF76-E7C4-473C-BA3C-8A5C948520CA}">
      <dgm:prSet/>
      <dgm:spPr/>
      <dgm:t>
        <a:bodyPr/>
        <a:lstStyle/>
        <a:p>
          <a:r>
            <a:rPr lang="en-US" dirty="0"/>
            <a:t>Aesthetical fixes</a:t>
          </a:r>
        </a:p>
      </dgm:t>
    </dgm:pt>
    <dgm:pt modelId="{B469F015-4D66-47FF-9572-CC0014D41CFF}" type="parTrans" cxnId="{47FFFD7D-9EF9-4624-9CB1-0337D1C29A4F}">
      <dgm:prSet/>
      <dgm:spPr/>
      <dgm:t>
        <a:bodyPr/>
        <a:lstStyle/>
        <a:p>
          <a:endParaRPr lang="es-ES"/>
        </a:p>
      </dgm:t>
    </dgm:pt>
    <dgm:pt modelId="{717E3C77-CBE1-41BE-AF72-D27578BF4085}" type="sibTrans" cxnId="{47FFFD7D-9EF9-4624-9CB1-0337D1C29A4F}">
      <dgm:prSet/>
      <dgm:spPr/>
      <dgm:t>
        <a:bodyPr/>
        <a:lstStyle/>
        <a:p>
          <a:endParaRPr lang="es-ES"/>
        </a:p>
      </dgm:t>
    </dgm:pt>
    <dgm:pt modelId="{24C60FBA-9CDB-4FC1-8B7E-B7F5854E40E0}">
      <dgm:prSet/>
      <dgm:spPr/>
      <dgm:t>
        <a:bodyPr/>
        <a:lstStyle/>
        <a:p>
          <a:r>
            <a:rPr lang="es-ES" dirty="0" err="1"/>
            <a:t>Coin</a:t>
          </a:r>
          <a:r>
            <a:rPr lang="es-ES" dirty="0"/>
            <a:t> </a:t>
          </a:r>
          <a:r>
            <a:rPr lang="es-ES" dirty="0" err="1"/>
            <a:t>system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challenges</a:t>
          </a:r>
          <a:r>
            <a:rPr lang="es-ES" dirty="0"/>
            <a:t> &amp; </a:t>
          </a:r>
          <a:r>
            <a:rPr lang="es-ES" dirty="0" err="1"/>
            <a:t>offers</a:t>
          </a:r>
          <a:r>
            <a:rPr lang="es-ES" dirty="0"/>
            <a:t>, </a:t>
          </a:r>
          <a:r>
            <a:rPr lang="es-ES" dirty="0" err="1"/>
            <a:t>subscription</a:t>
          </a:r>
          <a:r>
            <a:rPr lang="es-ES" dirty="0"/>
            <a:t> </a:t>
          </a:r>
          <a:r>
            <a:rPr lang="es-ES" dirty="0" err="1"/>
            <a:t>models</a:t>
          </a:r>
          <a:endParaRPr lang="en-US" dirty="0"/>
        </a:p>
      </dgm:t>
    </dgm:pt>
    <dgm:pt modelId="{2307B5E5-4F60-4888-BCC0-E6064B5620B0}" type="parTrans" cxnId="{2F83494D-C6C7-41B4-9C9C-E236C62794DE}">
      <dgm:prSet/>
      <dgm:spPr/>
      <dgm:t>
        <a:bodyPr/>
        <a:lstStyle/>
        <a:p>
          <a:endParaRPr lang="es-ES"/>
        </a:p>
      </dgm:t>
    </dgm:pt>
    <dgm:pt modelId="{0A050DCE-5946-4D49-BAD2-3A14AA35FDD7}" type="sibTrans" cxnId="{2F83494D-C6C7-41B4-9C9C-E236C62794DE}">
      <dgm:prSet/>
      <dgm:spPr/>
      <dgm:t>
        <a:bodyPr/>
        <a:lstStyle/>
        <a:p>
          <a:endParaRPr lang="es-ES"/>
        </a:p>
      </dgm:t>
    </dgm:pt>
    <dgm:pt modelId="{B23CFCFC-8028-4926-8321-A1FF8D845FCA}">
      <dgm:prSet/>
      <dgm:spPr/>
      <dgm:t>
        <a:bodyPr/>
        <a:lstStyle/>
        <a:p>
          <a:r>
            <a:rPr lang="en-US" dirty="0"/>
            <a:t>Better search functionality</a:t>
          </a:r>
        </a:p>
      </dgm:t>
    </dgm:pt>
    <dgm:pt modelId="{E8D6B0F9-B699-4D4E-89DA-4A8210A49B72}" type="parTrans" cxnId="{9FDB5F94-49D6-43DC-AA52-23C3CCD03AFD}">
      <dgm:prSet/>
      <dgm:spPr/>
      <dgm:t>
        <a:bodyPr/>
        <a:lstStyle/>
        <a:p>
          <a:endParaRPr lang="es-ES"/>
        </a:p>
      </dgm:t>
    </dgm:pt>
    <dgm:pt modelId="{B2AD7A16-58D7-40F0-8DA4-E2290A319AA2}" type="sibTrans" cxnId="{9FDB5F94-49D6-43DC-AA52-23C3CCD03AFD}">
      <dgm:prSet/>
      <dgm:spPr/>
      <dgm:t>
        <a:bodyPr/>
        <a:lstStyle/>
        <a:p>
          <a:endParaRPr lang="es-ES"/>
        </a:p>
      </dgm:t>
    </dgm:pt>
    <dgm:pt modelId="{EEBEF75A-D5F4-4D0E-BEBD-F139C7C77160}">
      <dgm:prSet/>
      <dgm:spPr/>
      <dgm:t>
        <a:bodyPr/>
        <a:lstStyle/>
        <a:p>
          <a:r>
            <a:rPr lang="en-US" dirty="0"/>
            <a:t>Free business demo</a:t>
          </a:r>
        </a:p>
      </dgm:t>
    </dgm:pt>
    <dgm:pt modelId="{5EFDA5FB-14B7-40D9-BBCC-EE52FDE35EBA}" type="parTrans" cxnId="{26DB879C-BCB8-4CDE-B93E-D66B49FB9AA2}">
      <dgm:prSet/>
      <dgm:spPr/>
      <dgm:t>
        <a:bodyPr/>
        <a:lstStyle/>
        <a:p>
          <a:endParaRPr lang="es-ES"/>
        </a:p>
      </dgm:t>
    </dgm:pt>
    <dgm:pt modelId="{0F8FF5AB-2148-4FF4-92F1-06B54F70A2DB}" type="sibTrans" cxnId="{26DB879C-BCB8-4CDE-B93E-D66B49FB9AA2}">
      <dgm:prSet/>
      <dgm:spPr/>
      <dgm:t>
        <a:bodyPr/>
        <a:lstStyle/>
        <a:p>
          <a:endParaRPr lang="es-ES"/>
        </a:p>
      </dgm:t>
    </dgm:pt>
    <dgm:pt modelId="{E9EF01BF-E4E1-4241-BE41-E865777C6AA1}">
      <dgm:prSet/>
      <dgm:spPr/>
      <dgm:t>
        <a:bodyPr/>
        <a:lstStyle/>
        <a:p>
          <a:r>
            <a:rPr lang="en-US" dirty="0"/>
            <a:t>Tags on events</a:t>
          </a:r>
        </a:p>
      </dgm:t>
    </dgm:pt>
    <dgm:pt modelId="{1389DA4D-729F-4010-8498-C34A1197FD7B}" type="parTrans" cxnId="{28023065-6DD3-4321-B9FF-C041B7E181B8}">
      <dgm:prSet/>
      <dgm:spPr/>
      <dgm:t>
        <a:bodyPr/>
        <a:lstStyle/>
        <a:p>
          <a:endParaRPr lang="es-ES"/>
        </a:p>
      </dgm:t>
    </dgm:pt>
    <dgm:pt modelId="{FF7955AB-E894-49E7-82CE-CD059288E6E1}" type="sibTrans" cxnId="{28023065-6DD3-4321-B9FF-C041B7E181B8}">
      <dgm:prSet/>
      <dgm:spPr/>
      <dgm:t>
        <a:bodyPr/>
        <a:lstStyle/>
        <a:p>
          <a:endParaRPr lang="es-ES"/>
        </a:p>
      </dgm:t>
    </dgm:pt>
    <dgm:pt modelId="{3BA3386F-F8DC-4E8F-8A92-3A8419056C74}" type="pres">
      <dgm:prSet presAssocID="{007091CB-5975-4298-9C60-BC4B0ED8A9FC}" presName="Name0" presStyleCnt="0">
        <dgm:presLayoutVars>
          <dgm:dir/>
          <dgm:animLvl val="lvl"/>
          <dgm:resizeHandles val="exact"/>
        </dgm:presLayoutVars>
      </dgm:prSet>
      <dgm:spPr/>
    </dgm:pt>
    <dgm:pt modelId="{BDA688B0-6A6F-404A-A978-E615C0B6B321}" type="pres">
      <dgm:prSet presAssocID="{6C2AD5FA-F8DC-409A-AADE-1020EE7B0476}" presName="composite" presStyleCnt="0"/>
      <dgm:spPr/>
    </dgm:pt>
    <dgm:pt modelId="{8C17019C-22E9-427A-86A3-B3E36A01C974}" type="pres">
      <dgm:prSet presAssocID="{6C2AD5FA-F8DC-409A-AADE-1020EE7B0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93404F6-F69D-4A92-9307-8D678E129D80}" type="pres">
      <dgm:prSet presAssocID="{6C2AD5FA-F8DC-409A-AADE-1020EE7B0476}" presName="desTx" presStyleLbl="alignAccFollowNode1" presStyleIdx="0" presStyleCnt="2">
        <dgm:presLayoutVars>
          <dgm:bulletEnabled val="1"/>
        </dgm:presLayoutVars>
      </dgm:prSet>
      <dgm:spPr/>
    </dgm:pt>
    <dgm:pt modelId="{949BC5A0-98E9-4AD8-9C51-50EB2EEB2E8D}" type="pres">
      <dgm:prSet presAssocID="{0409DA0C-3DD6-47F3-A2A7-287CAE0513A1}" presName="space" presStyleCnt="0"/>
      <dgm:spPr/>
    </dgm:pt>
    <dgm:pt modelId="{341D68CB-53ED-4A59-89AC-94DA8229D9FF}" type="pres">
      <dgm:prSet presAssocID="{F73CCB04-C5E7-4263-8C12-F920F4A9386F}" presName="composite" presStyleCnt="0"/>
      <dgm:spPr/>
    </dgm:pt>
    <dgm:pt modelId="{F8A642E8-863A-430D-BBC5-B35D68ECADF0}" type="pres">
      <dgm:prSet presAssocID="{F73CCB04-C5E7-4263-8C12-F920F4A9386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E06259C-6792-4CDA-80C0-FF36BA38AB93}" type="pres">
      <dgm:prSet presAssocID="{F73CCB04-C5E7-4263-8C12-F920F4A9386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7E23C1C-22D6-447E-B06E-AAFBA9A3F8E2}" type="presOf" srcId="{42DDE9C9-F4A9-48F1-A679-3C1A57929E50}" destId="{9E06259C-6792-4CDA-80C0-FF36BA38AB93}" srcOrd="0" destOrd="0" presId="urn:microsoft.com/office/officeart/2005/8/layout/hList1"/>
    <dgm:cxn modelId="{DADF2220-76E8-43F8-B29A-D6B36A92BE12}" srcId="{F73CCB04-C5E7-4263-8C12-F920F4A9386F}" destId="{D7BDFB02-67B3-497A-8A7A-9C47F145C1D1}" srcOrd="1" destOrd="0" parTransId="{742047F2-2FFB-4602-AF77-1E4EB6052C28}" sibTransId="{AC204F5A-6903-4AE6-B0AA-32C092522F6C}"/>
    <dgm:cxn modelId="{7FB1C962-B6FB-45C8-9F92-D4962BEDF0C4}" type="presOf" srcId="{D7BDFB02-67B3-497A-8A7A-9C47F145C1D1}" destId="{9E06259C-6792-4CDA-80C0-FF36BA38AB93}" srcOrd="0" destOrd="1" presId="urn:microsoft.com/office/officeart/2005/8/layout/hList1"/>
    <dgm:cxn modelId="{5109D543-6D0D-40D8-8208-042CC1A22CFB}" type="presOf" srcId="{F73CCB04-C5E7-4263-8C12-F920F4A9386F}" destId="{F8A642E8-863A-430D-BBC5-B35D68ECADF0}" srcOrd="0" destOrd="0" presId="urn:microsoft.com/office/officeart/2005/8/layout/hList1"/>
    <dgm:cxn modelId="{28023065-6DD3-4321-B9FF-C041B7E181B8}" srcId="{F73CCB04-C5E7-4263-8C12-F920F4A9386F}" destId="{E9EF01BF-E4E1-4241-BE41-E865777C6AA1}" srcOrd="3" destOrd="0" parTransId="{1389DA4D-729F-4010-8498-C34A1197FD7B}" sibTransId="{FF7955AB-E894-49E7-82CE-CD059288E6E1}"/>
    <dgm:cxn modelId="{F6717E6A-73CF-4E19-8FA9-E0B6C99E9399}" srcId="{007091CB-5975-4298-9C60-BC4B0ED8A9FC}" destId="{6C2AD5FA-F8DC-409A-AADE-1020EE7B0476}" srcOrd="0" destOrd="0" parTransId="{C28D02D6-100E-4781-B1D8-CDA2A1C2264A}" sibTransId="{0409DA0C-3DD6-47F3-A2A7-287CAE0513A1}"/>
    <dgm:cxn modelId="{24DEC76B-9F18-43D1-AEE4-3F3F1A43B09B}" srcId="{007091CB-5975-4298-9C60-BC4B0ED8A9FC}" destId="{F73CCB04-C5E7-4263-8C12-F920F4A9386F}" srcOrd="1" destOrd="0" parTransId="{529265A6-35F1-4FA9-9AFA-40D987E1A251}" sibTransId="{10E65A61-9CE7-4817-B215-FED059034BDE}"/>
    <dgm:cxn modelId="{2F83494D-C6C7-41B4-9C9C-E236C62794DE}" srcId="{6C2AD5FA-F8DC-409A-AADE-1020EE7B0476}" destId="{24C60FBA-9CDB-4FC1-8B7E-B7F5854E40E0}" srcOrd="1" destOrd="0" parTransId="{2307B5E5-4F60-4888-BCC0-E6064B5620B0}" sibTransId="{0A050DCE-5946-4D49-BAD2-3A14AA35FDD7}"/>
    <dgm:cxn modelId="{38D3FD7D-F07F-4A64-8172-4C7DE70202FC}" type="presOf" srcId="{B23CFCFC-8028-4926-8321-A1FF8D845FCA}" destId="{293404F6-F69D-4A92-9307-8D678E129D80}" srcOrd="0" destOrd="2" presId="urn:microsoft.com/office/officeart/2005/8/layout/hList1"/>
    <dgm:cxn modelId="{47FFFD7D-9EF9-4624-9CB1-0337D1C29A4F}" srcId="{6C2AD5FA-F8DC-409A-AADE-1020EE7B0476}" destId="{DF69EF76-E7C4-473C-BA3C-8A5C948520CA}" srcOrd="3" destOrd="0" parTransId="{B469F015-4D66-47FF-9572-CC0014D41CFF}" sibTransId="{717E3C77-CBE1-41BE-AF72-D27578BF4085}"/>
    <dgm:cxn modelId="{7E7D9B82-33A3-494E-BD5C-EEF2568A8E4A}" type="presOf" srcId="{EEBEF75A-D5F4-4D0E-BEBD-F139C7C77160}" destId="{9E06259C-6792-4CDA-80C0-FF36BA38AB93}" srcOrd="0" destOrd="2" presId="urn:microsoft.com/office/officeart/2005/8/layout/hList1"/>
    <dgm:cxn modelId="{0F99A284-2D92-4837-B3F2-004C326A686E}" type="presOf" srcId="{ACC04E67-233A-4F9F-8AFA-96373A673D3C}" destId="{293404F6-F69D-4A92-9307-8D678E129D80}" srcOrd="0" destOrd="0" presId="urn:microsoft.com/office/officeart/2005/8/layout/hList1"/>
    <dgm:cxn modelId="{898BD28C-7C9F-4808-8B1A-21315A03DF8F}" type="presOf" srcId="{24C60FBA-9CDB-4FC1-8B7E-B7F5854E40E0}" destId="{293404F6-F69D-4A92-9307-8D678E129D80}" srcOrd="0" destOrd="1" presId="urn:microsoft.com/office/officeart/2005/8/layout/hList1"/>
    <dgm:cxn modelId="{9FDB5F94-49D6-43DC-AA52-23C3CCD03AFD}" srcId="{6C2AD5FA-F8DC-409A-AADE-1020EE7B0476}" destId="{B23CFCFC-8028-4926-8321-A1FF8D845FCA}" srcOrd="2" destOrd="0" parTransId="{E8D6B0F9-B699-4D4E-89DA-4A8210A49B72}" sibTransId="{B2AD7A16-58D7-40F0-8DA4-E2290A319AA2}"/>
    <dgm:cxn modelId="{00602998-2250-4361-AEDA-50168357F79D}" type="presOf" srcId="{007091CB-5975-4298-9C60-BC4B0ED8A9FC}" destId="{3BA3386F-F8DC-4E8F-8A92-3A8419056C74}" srcOrd="0" destOrd="0" presId="urn:microsoft.com/office/officeart/2005/8/layout/hList1"/>
    <dgm:cxn modelId="{26DB879C-BCB8-4CDE-B93E-D66B49FB9AA2}" srcId="{F73CCB04-C5E7-4263-8C12-F920F4A9386F}" destId="{EEBEF75A-D5F4-4D0E-BEBD-F139C7C77160}" srcOrd="2" destOrd="0" parTransId="{5EFDA5FB-14B7-40D9-BBCC-EE52FDE35EBA}" sibTransId="{0F8FF5AB-2148-4FF4-92F1-06B54F70A2DB}"/>
    <dgm:cxn modelId="{C76651A4-7324-4592-8CC7-1B9B176386C5}" type="presOf" srcId="{E9EF01BF-E4E1-4241-BE41-E865777C6AA1}" destId="{9E06259C-6792-4CDA-80C0-FF36BA38AB93}" srcOrd="0" destOrd="3" presId="urn:microsoft.com/office/officeart/2005/8/layout/hList1"/>
    <dgm:cxn modelId="{C07C77BF-44CF-4581-929C-CAE4917A3894}" srcId="{F73CCB04-C5E7-4263-8C12-F920F4A9386F}" destId="{42DDE9C9-F4A9-48F1-A679-3C1A57929E50}" srcOrd="0" destOrd="0" parTransId="{804697A4-8E0C-4417-9F8A-B2D24D2EFBD7}" sibTransId="{7E56DE95-163D-420D-8D7E-5BF90D4348D5}"/>
    <dgm:cxn modelId="{D1A239D3-9D99-4DC9-BD6D-294855EB7CE8}" type="presOf" srcId="{DF69EF76-E7C4-473C-BA3C-8A5C948520CA}" destId="{293404F6-F69D-4A92-9307-8D678E129D80}" srcOrd="0" destOrd="3" presId="urn:microsoft.com/office/officeart/2005/8/layout/hList1"/>
    <dgm:cxn modelId="{E6E63CED-71E0-4CA1-9A1C-2828B4CE400A}" type="presOf" srcId="{6C2AD5FA-F8DC-409A-AADE-1020EE7B0476}" destId="{8C17019C-22E9-427A-86A3-B3E36A01C974}" srcOrd="0" destOrd="0" presId="urn:microsoft.com/office/officeart/2005/8/layout/hList1"/>
    <dgm:cxn modelId="{8C4F9CF7-778E-440D-BF21-5CBF4EFF7177}" srcId="{6C2AD5FA-F8DC-409A-AADE-1020EE7B0476}" destId="{ACC04E67-233A-4F9F-8AFA-96373A673D3C}" srcOrd="0" destOrd="0" parTransId="{FED2BCBF-B1E6-4E0C-86A4-143496F36F57}" sibTransId="{7CAD44BF-3743-4161-A46E-0CDB4177DAE0}"/>
    <dgm:cxn modelId="{695E4529-71DE-43AF-895A-E8E922583AEB}" type="presParOf" srcId="{3BA3386F-F8DC-4E8F-8A92-3A8419056C74}" destId="{BDA688B0-6A6F-404A-A978-E615C0B6B321}" srcOrd="0" destOrd="0" presId="urn:microsoft.com/office/officeart/2005/8/layout/hList1"/>
    <dgm:cxn modelId="{0FE4CA9F-847D-4B6C-BE71-9EA4D0544516}" type="presParOf" srcId="{BDA688B0-6A6F-404A-A978-E615C0B6B321}" destId="{8C17019C-22E9-427A-86A3-B3E36A01C974}" srcOrd="0" destOrd="0" presId="urn:microsoft.com/office/officeart/2005/8/layout/hList1"/>
    <dgm:cxn modelId="{95D9C79F-78CE-4B08-B04F-8B5AE5FC9F83}" type="presParOf" srcId="{BDA688B0-6A6F-404A-A978-E615C0B6B321}" destId="{293404F6-F69D-4A92-9307-8D678E129D80}" srcOrd="1" destOrd="0" presId="urn:microsoft.com/office/officeart/2005/8/layout/hList1"/>
    <dgm:cxn modelId="{48A151FD-B0A1-4992-BC17-BA7FAAE4EC93}" type="presParOf" srcId="{3BA3386F-F8DC-4E8F-8A92-3A8419056C74}" destId="{949BC5A0-98E9-4AD8-9C51-50EB2EEB2E8D}" srcOrd="1" destOrd="0" presId="urn:microsoft.com/office/officeart/2005/8/layout/hList1"/>
    <dgm:cxn modelId="{63980108-C415-422B-B428-BECA4C7BFE86}" type="presParOf" srcId="{3BA3386F-F8DC-4E8F-8A92-3A8419056C74}" destId="{341D68CB-53ED-4A59-89AC-94DA8229D9FF}" srcOrd="2" destOrd="0" presId="urn:microsoft.com/office/officeart/2005/8/layout/hList1"/>
    <dgm:cxn modelId="{F02F2479-5F89-446A-8FD9-216D22550D64}" type="presParOf" srcId="{341D68CB-53ED-4A59-89AC-94DA8229D9FF}" destId="{F8A642E8-863A-430D-BBC5-B35D68ECADF0}" srcOrd="0" destOrd="0" presId="urn:microsoft.com/office/officeart/2005/8/layout/hList1"/>
    <dgm:cxn modelId="{D4BB8328-DB1C-4F7E-8709-C6BE8135747E}" type="presParOf" srcId="{341D68CB-53ED-4A59-89AC-94DA8229D9FF}" destId="{9E06259C-6792-4CDA-80C0-FF36BA38AB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B5F3B21-C45B-41CB-B908-E9F79A2F4EC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EE4A8B5-0B32-4A72-BBB1-4F4F20015570}">
      <dgm:prSet/>
      <dgm:spPr/>
      <dgm:t>
        <a:bodyPr/>
        <a:lstStyle/>
        <a:p>
          <a:r>
            <a:rPr lang="es-ES" dirty="0" err="1"/>
            <a:t>Make</a:t>
          </a:r>
          <a:r>
            <a:rPr lang="es-ES" dirty="0"/>
            <a:t> </a:t>
          </a:r>
          <a:r>
            <a:rPr lang="es-ES" dirty="0" err="1"/>
            <a:t>business</a:t>
          </a:r>
          <a:r>
            <a:rPr lang="es-ES" dirty="0"/>
            <a:t> plan and marketing material</a:t>
          </a:r>
          <a:endParaRPr lang="en-US" dirty="0"/>
        </a:p>
      </dgm:t>
    </dgm:pt>
    <dgm:pt modelId="{346D233F-5D28-432E-887E-29E1C5CED48D}" type="parTrans" cxnId="{97BEEA72-303C-4D72-9478-D9AD0269FC2D}">
      <dgm:prSet/>
      <dgm:spPr/>
      <dgm:t>
        <a:bodyPr/>
        <a:lstStyle/>
        <a:p>
          <a:endParaRPr lang="en-US"/>
        </a:p>
      </dgm:t>
    </dgm:pt>
    <dgm:pt modelId="{D3C45158-893C-4C86-8D47-515E4C93CBB1}" type="sibTrans" cxnId="{97BEEA72-303C-4D72-9478-D9AD0269FC2D}">
      <dgm:prSet/>
      <dgm:spPr/>
      <dgm:t>
        <a:bodyPr/>
        <a:lstStyle/>
        <a:p>
          <a:endParaRPr lang="en-US"/>
        </a:p>
      </dgm:t>
    </dgm:pt>
    <dgm:pt modelId="{4ABDCADF-1F7F-4170-BB0F-78B8FD7B61B3}">
      <dgm:prSet/>
      <dgm:spPr/>
      <dgm:t>
        <a:bodyPr/>
        <a:lstStyle/>
        <a:p>
          <a:r>
            <a:rPr lang="es-ES" dirty="0" err="1"/>
            <a:t>Preparing</a:t>
          </a:r>
          <a:r>
            <a:rPr lang="es-ES" dirty="0"/>
            <a:t> </a:t>
          </a:r>
          <a:r>
            <a:rPr lang="es-ES" dirty="0" err="1"/>
            <a:t>project</a:t>
          </a:r>
          <a:r>
            <a:rPr lang="es-ES" dirty="0"/>
            <a:t> </a:t>
          </a:r>
          <a:r>
            <a:rPr lang="es-ES" dirty="0" err="1"/>
            <a:t>launch</a:t>
          </a:r>
          <a:endParaRPr lang="en-US" dirty="0"/>
        </a:p>
      </dgm:t>
    </dgm:pt>
    <dgm:pt modelId="{3B0535EE-C453-483D-98E5-E600FAEF1B88}" type="parTrans" cxnId="{0F6BA3BD-5D99-4EE3-91BC-2DDBBFF0545D}">
      <dgm:prSet/>
      <dgm:spPr/>
      <dgm:t>
        <a:bodyPr/>
        <a:lstStyle/>
        <a:p>
          <a:endParaRPr lang="en-US"/>
        </a:p>
      </dgm:t>
    </dgm:pt>
    <dgm:pt modelId="{4E3EB301-9418-45E1-A514-36C30A04FA54}" type="sibTrans" cxnId="{0F6BA3BD-5D99-4EE3-91BC-2DDBBFF0545D}">
      <dgm:prSet/>
      <dgm:spPr/>
      <dgm:t>
        <a:bodyPr/>
        <a:lstStyle/>
        <a:p>
          <a:endParaRPr lang="en-US"/>
        </a:p>
      </dgm:t>
    </dgm:pt>
    <dgm:pt modelId="{E31B1162-5FD7-4E5F-A456-CE10238328DA}">
      <dgm:prSet/>
      <dgm:spPr/>
      <dgm:t>
        <a:bodyPr/>
        <a:lstStyle/>
        <a:p>
          <a:r>
            <a:rPr lang="es-ES" dirty="0" err="1"/>
            <a:t>Delivering</a:t>
          </a:r>
          <a:r>
            <a:rPr lang="es-ES" dirty="0"/>
            <a:t> </a:t>
          </a:r>
          <a:r>
            <a:rPr lang="es-ES" dirty="0" err="1"/>
            <a:t>product</a:t>
          </a:r>
          <a:endParaRPr lang="en-US" dirty="0"/>
        </a:p>
      </dgm:t>
    </dgm:pt>
    <dgm:pt modelId="{F726F1AF-6D92-4876-B9E7-C78641883A4D}" type="parTrans" cxnId="{EE3F0775-471B-4F86-9404-1423465D6833}">
      <dgm:prSet/>
      <dgm:spPr/>
      <dgm:t>
        <a:bodyPr/>
        <a:lstStyle/>
        <a:p>
          <a:endParaRPr lang="en-US"/>
        </a:p>
      </dgm:t>
    </dgm:pt>
    <dgm:pt modelId="{E2099189-E03B-4CF7-A899-A3318D37B1D5}" type="sibTrans" cxnId="{EE3F0775-471B-4F86-9404-1423465D6833}">
      <dgm:prSet/>
      <dgm:spPr/>
      <dgm:t>
        <a:bodyPr/>
        <a:lstStyle/>
        <a:p>
          <a:endParaRPr lang="en-US"/>
        </a:p>
      </dgm:t>
    </dgm:pt>
    <dgm:pt modelId="{ACF8E379-2D62-4DDF-BBDB-C8F12F4E5AE5}" type="pres">
      <dgm:prSet presAssocID="{AB5F3B21-C45B-41CB-B908-E9F79A2F4ECD}" presName="vert0" presStyleCnt="0">
        <dgm:presLayoutVars>
          <dgm:dir/>
          <dgm:animOne val="branch"/>
          <dgm:animLvl val="lvl"/>
        </dgm:presLayoutVars>
      </dgm:prSet>
      <dgm:spPr/>
    </dgm:pt>
    <dgm:pt modelId="{29704B35-82E4-4035-8B86-174BF53D01E6}" type="pres">
      <dgm:prSet presAssocID="{6EE4A8B5-0B32-4A72-BBB1-4F4F20015570}" presName="thickLine" presStyleLbl="alignNode1" presStyleIdx="0" presStyleCnt="3"/>
      <dgm:spPr/>
    </dgm:pt>
    <dgm:pt modelId="{FB5C654B-AEE5-47A6-A087-75476C0C476B}" type="pres">
      <dgm:prSet presAssocID="{6EE4A8B5-0B32-4A72-BBB1-4F4F20015570}" presName="horz1" presStyleCnt="0"/>
      <dgm:spPr/>
    </dgm:pt>
    <dgm:pt modelId="{71C4A565-A21C-4CAC-87E1-A90C2B20F63B}" type="pres">
      <dgm:prSet presAssocID="{6EE4A8B5-0B32-4A72-BBB1-4F4F20015570}" presName="tx1" presStyleLbl="revTx" presStyleIdx="0" presStyleCnt="3"/>
      <dgm:spPr/>
    </dgm:pt>
    <dgm:pt modelId="{8F4BA80E-F56D-4CA1-87B5-AA313F83C726}" type="pres">
      <dgm:prSet presAssocID="{6EE4A8B5-0B32-4A72-BBB1-4F4F20015570}" presName="vert1" presStyleCnt="0"/>
      <dgm:spPr/>
    </dgm:pt>
    <dgm:pt modelId="{A2712FF3-DAF2-4E01-975D-556DE2111B12}" type="pres">
      <dgm:prSet presAssocID="{4ABDCADF-1F7F-4170-BB0F-78B8FD7B61B3}" presName="thickLine" presStyleLbl="alignNode1" presStyleIdx="1" presStyleCnt="3"/>
      <dgm:spPr/>
    </dgm:pt>
    <dgm:pt modelId="{AD6BA41C-2A09-4EAE-A540-3D6E16597C0A}" type="pres">
      <dgm:prSet presAssocID="{4ABDCADF-1F7F-4170-BB0F-78B8FD7B61B3}" presName="horz1" presStyleCnt="0"/>
      <dgm:spPr/>
    </dgm:pt>
    <dgm:pt modelId="{E6E4D40D-2349-45A9-9B84-B7021750D84A}" type="pres">
      <dgm:prSet presAssocID="{4ABDCADF-1F7F-4170-BB0F-78B8FD7B61B3}" presName="tx1" presStyleLbl="revTx" presStyleIdx="1" presStyleCnt="3"/>
      <dgm:spPr/>
    </dgm:pt>
    <dgm:pt modelId="{86748C3C-40DE-45D8-AA8E-6C4CDF1E3F24}" type="pres">
      <dgm:prSet presAssocID="{4ABDCADF-1F7F-4170-BB0F-78B8FD7B61B3}" presName="vert1" presStyleCnt="0"/>
      <dgm:spPr/>
    </dgm:pt>
    <dgm:pt modelId="{6AEB235D-3B66-4044-893F-2E1E8F680398}" type="pres">
      <dgm:prSet presAssocID="{E31B1162-5FD7-4E5F-A456-CE10238328DA}" presName="thickLine" presStyleLbl="alignNode1" presStyleIdx="2" presStyleCnt="3"/>
      <dgm:spPr/>
    </dgm:pt>
    <dgm:pt modelId="{DC9E3BD1-C445-456D-ACE1-12287DC0EB0A}" type="pres">
      <dgm:prSet presAssocID="{E31B1162-5FD7-4E5F-A456-CE10238328DA}" presName="horz1" presStyleCnt="0"/>
      <dgm:spPr/>
    </dgm:pt>
    <dgm:pt modelId="{FCC30D31-229D-4042-A7CB-2D5ED94762FD}" type="pres">
      <dgm:prSet presAssocID="{E31B1162-5FD7-4E5F-A456-CE10238328DA}" presName="tx1" presStyleLbl="revTx" presStyleIdx="2" presStyleCnt="3"/>
      <dgm:spPr/>
    </dgm:pt>
    <dgm:pt modelId="{1A1E3B66-F288-4F5A-9ED4-8B6B15CD78FA}" type="pres">
      <dgm:prSet presAssocID="{E31B1162-5FD7-4E5F-A456-CE10238328DA}" presName="vert1" presStyleCnt="0"/>
      <dgm:spPr/>
    </dgm:pt>
  </dgm:ptLst>
  <dgm:cxnLst>
    <dgm:cxn modelId="{96ECA000-CCD8-441F-92B3-7E986EA4F945}" type="presOf" srcId="{6EE4A8B5-0B32-4A72-BBB1-4F4F20015570}" destId="{71C4A565-A21C-4CAC-87E1-A90C2B20F63B}" srcOrd="0" destOrd="0" presId="urn:microsoft.com/office/officeart/2008/layout/LinedList"/>
    <dgm:cxn modelId="{6FB0751E-6274-4DE0-B98E-169689D6E289}" type="presOf" srcId="{4ABDCADF-1F7F-4170-BB0F-78B8FD7B61B3}" destId="{E6E4D40D-2349-45A9-9B84-B7021750D84A}" srcOrd="0" destOrd="0" presId="urn:microsoft.com/office/officeart/2008/layout/LinedList"/>
    <dgm:cxn modelId="{97BEEA72-303C-4D72-9478-D9AD0269FC2D}" srcId="{AB5F3B21-C45B-41CB-B908-E9F79A2F4ECD}" destId="{6EE4A8B5-0B32-4A72-BBB1-4F4F20015570}" srcOrd="0" destOrd="0" parTransId="{346D233F-5D28-432E-887E-29E1C5CED48D}" sibTransId="{D3C45158-893C-4C86-8D47-515E4C93CBB1}"/>
    <dgm:cxn modelId="{EE3F0775-471B-4F86-9404-1423465D6833}" srcId="{AB5F3B21-C45B-41CB-B908-E9F79A2F4ECD}" destId="{E31B1162-5FD7-4E5F-A456-CE10238328DA}" srcOrd="2" destOrd="0" parTransId="{F726F1AF-6D92-4876-B9E7-C78641883A4D}" sibTransId="{E2099189-E03B-4CF7-A899-A3318D37B1D5}"/>
    <dgm:cxn modelId="{4D1373BC-5BD7-4A6B-9B4B-1E264630D862}" type="presOf" srcId="{E31B1162-5FD7-4E5F-A456-CE10238328DA}" destId="{FCC30D31-229D-4042-A7CB-2D5ED94762FD}" srcOrd="0" destOrd="0" presId="urn:microsoft.com/office/officeart/2008/layout/LinedList"/>
    <dgm:cxn modelId="{0F6BA3BD-5D99-4EE3-91BC-2DDBBFF0545D}" srcId="{AB5F3B21-C45B-41CB-B908-E9F79A2F4ECD}" destId="{4ABDCADF-1F7F-4170-BB0F-78B8FD7B61B3}" srcOrd="1" destOrd="0" parTransId="{3B0535EE-C453-483D-98E5-E600FAEF1B88}" sibTransId="{4E3EB301-9418-45E1-A514-36C30A04FA54}"/>
    <dgm:cxn modelId="{77C8EFDC-CF1D-44AB-A7ED-4EBE6DA2442F}" type="presOf" srcId="{AB5F3B21-C45B-41CB-B908-E9F79A2F4ECD}" destId="{ACF8E379-2D62-4DDF-BBDB-C8F12F4E5AE5}" srcOrd="0" destOrd="0" presId="urn:microsoft.com/office/officeart/2008/layout/LinedList"/>
    <dgm:cxn modelId="{27910728-4F3D-40A4-AD3F-3A59E907D9E2}" type="presParOf" srcId="{ACF8E379-2D62-4DDF-BBDB-C8F12F4E5AE5}" destId="{29704B35-82E4-4035-8B86-174BF53D01E6}" srcOrd="0" destOrd="0" presId="urn:microsoft.com/office/officeart/2008/layout/LinedList"/>
    <dgm:cxn modelId="{2D9919BE-FA56-437D-AA66-11F42D0ED047}" type="presParOf" srcId="{ACF8E379-2D62-4DDF-BBDB-C8F12F4E5AE5}" destId="{FB5C654B-AEE5-47A6-A087-75476C0C476B}" srcOrd="1" destOrd="0" presId="urn:microsoft.com/office/officeart/2008/layout/LinedList"/>
    <dgm:cxn modelId="{0B9C7EE4-DFC1-42B7-9A09-7926867F7A60}" type="presParOf" srcId="{FB5C654B-AEE5-47A6-A087-75476C0C476B}" destId="{71C4A565-A21C-4CAC-87E1-A90C2B20F63B}" srcOrd="0" destOrd="0" presId="urn:microsoft.com/office/officeart/2008/layout/LinedList"/>
    <dgm:cxn modelId="{8461395D-B4DC-4541-BDF9-F9346501C4D9}" type="presParOf" srcId="{FB5C654B-AEE5-47A6-A087-75476C0C476B}" destId="{8F4BA80E-F56D-4CA1-87B5-AA313F83C726}" srcOrd="1" destOrd="0" presId="urn:microsoft.com/office/officeart/2008/layout/LinedList"/>
    <dgm:cxn modelId="{2D09120C-ADC1-4CFE-BD28-6A9B82A483B5}" type="presParOf" srcId="{ACF8E379-2D62-4DDF-BBDB-C8F12F4E5AE5}" destId="{A2712FF3-DAF2-4E01-975D-556DE2111B12}" srcOrd="2" destOrd="0" presId="urn:microsoft.com/office/officeart/2008/layout/LinedList"/>
    <dgm:cxn modelId="{744B6C7E-8B75-4DE7-9088-1EEC720AEDF0}" type="presParOf" srcId="{ACF8E379-2D62-4DDF-BBDB-C8F12F4E5AE5}" destId="{AD6BA41C-2A09-4EAE-A540-3D6E16597C0A}" srcOrd="3" destOrd="0" presId="urn:microsoft.com/office/officeart/2008/layout/LinedList"/>
    <dgm:cxn modelId="{13EF7BB5-EAC1-4834-9C57-6F4BB8A15DC7}" type="presParOf" srcId="{AD6BA41C-2A09-4EAE-A540-3D6E16597C0A}" destId="{E6E4D40D-2349-45A9-9B84-B7021750D84A}" srcOrd="0" destOrd="0" presId="urn:microsoft.com/office/officeart/2008/layout/LinedList"/>
    <dgm:cxn modelId="{79FFE9C3-0B44-4AE7-A750-05E190F09FD2}" type="presParOf" srcId="{AD6BA41C-2A09-4EAE-A540-3D6E16597C0A}" destId="{86748C3C-40DE-45D8-AA8E-6C4CDF1E3F24}" srcOrd="1" destOrd="0" presId="urn:microsoft.com/office/officeart/2008/layout/LinedList"/>
    <dgm:cxn modelId="{FCD9B726-3013-444B-A987-46EBD3C84F60}" type="presParOf" srcId="{ACF8E379-2D62-4DDF-BBDB-C8F12F4E5AE5}" destId="{6AEB235D-3B66-4044-893F-2E1E8F680398}" srcOrd="4" destOrd="0" presId="urn:microsoft.com/office/officeart/2008/layout/LinedList"/>
    <dgm:cxn modelId="{497686C6-E4A3-4A75-AFF7-AF71984E79FF}" type="presParOf" srcId="{ACF8E379-2D62-4DDF-BBDB-C8F12F4E5AE5}" destId="{DC9E3BD1-C445-456D-ACE1-12287DC0EB0A}" srcOrd="5" destOrd="0" presId="urn:microsoft.com/office/officeart/2008/layout/LinedList"/>
    <dgm:cxn modelId="{82733862-26CE-414A-A6C0-215BF2AE9E9C}" type="presParOf" srcId="{DC9E3BD1-C445-456D-ACE1-12287DC0EB0A}" destId="{FCC30D31-229D-4042-A7CB-2D5ED94762FD}" srcOrd="0" destOrd="0" presId="urn:microsoft.com/office/officeart/2008/layout/LinedList"/>
    <dgm:cxn modelId="{97844571-0CB8-4A0C-BCBE-CD08AD7A6687}" type="presParOf" srcId="{DC9E3BD1-C445-456D-ACE1-12287DC0EB0A}" destId="{1A1E3B66-F288-4F5A-9ED4-8B6B15CD78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13B13-D551-46F4-9E54-8D52D75F7E6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F7C9C-8343-471C-8780-F1CB25D7F3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Andalusian</a:t>
          </a:r>
          <a:r>
            <a:rPr lang="es-ES" dirty="0"/>
            <a:t> </a:t>
          </a:r>
          <a:r>
            <a:rPr lang="es-ES" dirty="0" err="1"/>
            <a:t>Association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the </a:t>
          </a:r>
          <a:r>
            <a:rPr lang="es-ES" dirty="0" err="1"/>
            <a:t>Promotion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Videogames</a:t>
          </a:r>
          <a:endParaRPr lang="en-US" dirty="0"/>
        </a:p>
      </dgm:t>
    </dgm:pt>
    <dgm:pt modelId="{3FE33232-EB72-4108-92F8-7145BCFB0C7C}" type="parTrans" cxnId="{8E483712-3672-4607-940B-365D63F5B429}">
      <dgm:prSet/>
      <dgm:spPr/>
      <dgm:t>
        <a:bodyPr/>
        <a:lstStyle/>
        <a:p>
          <a:endParaRPr lang="en-US"/>
        </a:p>
      </dgm:t>
    </dgm:pt>
    <dgm:pt modelId="{4C5DB7CE-0542-4DC6-B3EA-2D500B8664E5}" type="sibTrans" cxnId="{8E483712-3672-4607-940B-365D63F5B429}">
      <dgm:prSet/>
      <dgm:spPr/>
      <dgm:t>
        <a:bodyPr/>
        <a:lstStyle/>
        <a:p>
          <a:endParaRPr lang="en-US"/>
        </a:p>
      </dgm:t>
    </dgm:pt>
    <dgm:pt modelId="{E5D1FAF3-77E7-4907-ABC3-C4FFD5B4A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human and technological resources</a:t>
          </a:r>
        </a:p>
      </dgm:t>
    </dgm:pt>
    <dgm:pt modelId="{59A13E34-24A2-4E4B-81C1-89CD64D66AC8}" type="parTrans" cxnId="{38C30DBB-5BA7-4474-BD52-42330FA6CF90}">
      <dgm:prSet/>
      <dgm:spPr/>
      <dgm:t>
        <a:bodyPr/>
        <a:lstStyle/>
        <a:p>
          <a:endParaRPr lang="en-US"/>
        </a:p>
      </dgm:t>
    </dgm:pt>
    <dgm:pt modelId="{4552B275-5F9D-41A5-9B87-2A715587A89D}" type="sibTrans" cxnId="{38C30DBB-5BA7-4474-BD52-42330FA6CF90}">
      <dgm:prSet/>
      <dgm:spPr/>
      <dgm:t>
        <a:bodyPr/>
        <a:lstStyle/>
        <a:p>
          <a:endParaRPr lang="en-US"/>
        </a:p>
      </dgm:t>
    </dgm:pt>
    <dgm:pt modelId="{F7872958-EFCE-480D-B14A-B85638D343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Includes</a:t>
          </a:r>
          <a:r>
            <a:rPr lang="es-ES" dirty="0"/>
            <a:t> </a:t>
          </a:r>
          <a:r>
            <a:rPr lang="es-ES" dirty="0" err="1"/>
            <a:t>experienced</a:t>
          </a:r>
          <a:r>
            <a:rPr lang="es-ES" dirty="0"/>
            <a:t> </a:t>
          </a:r>
          <a:r>
            <a:rPr lang="es-ES" dirty="0" err="1"/>
            <a:t>professionals</a:t>
          </a:r>
          <a:endParaRPr lang="en-US" dirty="0"/>
        </a:p>
      </dgm:t>
    </dgm:pt>
    <dgm:pt modelId="{9E405756-DACB-4CC1-8EE1-A63F3D7C10FC}" type="parTrans" cxnId="{93A26318-01B3-42A1-AF06-FB7FC9042C38}">
      <dgm:prSet/>
      <dgm:spPr/>
      <dgm:t>
        <a:bodyPr/>
        <a:lstStyle/>
        <a:p>
          <a:endParaRPr lang="en-US"/>
        </a:p>
      </dgm:t>
    </dgm:pt>
    <dgm:pt modelId="{56275F9E-C72D-4781-9F2A-861A485BB113}" type="sibTrans" cxnId="{93A26318-01B3-42A1-AF06-FB7FC9042C38}">
      <dgm:prSet/>
      <dgm:spPr/>
      <dgm:t>
        <a:bodyPr/>
        <a:lstStyle/>
        <a:p>
          <a:endParaRPr lang="en-US"/>
        </a:p>
      </dgm:t>
    </dgm:pt>
    <dgm:pt modelId="{E6E4A315-7280-460B-96AE-1A871B1385DF}" type="pres">
      <dgm:prSet presAssocID="{59113B13-D551-46F4-9E54-8D52D75F7E61}" presName="root" presStyleCnt="0">
        <dgm:presLayoutVars>
          <dgm:dir/>
          <dgm:resizeHandles val="exact"/>
        </dgm:presLayoutVars>
      </dgm:prSet>
      <dgm:spPr/>
    </dgm:pt>
    <dgm:pt modelId="{377E0CAF-A48A-4EAC-8C61-67E522D3D10D}" type="pres">
      <dgm:prSet presAssocID="{8AFF7C9C-8343-471C-8780-F1CB25D7F3CD}" presName="compNode" presStyleCnt="0"/>
      <dgm:spPr/>
    </dgm:pt>
    <dgm:pt modelId="{A70E1530-E024-4CA1-BB3F-9611E489AEFD}" type="pres">
      <dgm:prSet presAssocID="{8AFF7C9C-8343-471C-8780-F1CB25D7F3CD}" presName="bgRect" presStyleLbl="bgShp" presStyleIdx="0" presStyleCnt="3"/>
      <dgm:spPr/>
    </dgm:pt>
    <dgm:pt modelId="{92B6AB93-A0F3-47BA-AEEE-1ACE25A7F4F9}" type="pres">
      <dgm:prSet presAssocID="{8AFF7C9C-8343-471C-8780-F1CB25D7F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1EBCC26-4F8F-4209-B704-F6CF596578F5}" type="pres">
      <dgm:prSet presAssocID="{8AFF7C9C-8343-471C-8780-F1CB25D7F3CD}" presName="spaceRect" presStyleCnt="0"/>
      <dgm:spPr/>
    </dgm:pt>
    <dgm:pt modelId="{B72024FA-6DBC-46BB-B13B-22794BBABD76}" type="pres">
      <dgm:prSet presAssocID="{8AFF7C9C-8343-471C-8780-F1CB25D7F3CD}" presName="parTx" presStyleLbl="revTx" presStyleIdx="0" presStyleCnt="3">
        <dgm:presLayoutVars>
          <dgm:chMax val="0"/>
          <dgm:chPref val="0"/>
        </dgm:presLayoutVars>
      </dgm:prSet>
      <dgm:spPr/>
    </dgm:pt>
    <dgm:pt modelId="{F85A1459-3ADF-48FF-BDB4-F8EE38D7A0BE}" type="pres">
      <dgm:prSet presAssocID="{4C5DB7CE-0542-4DC6-B3EA-2D500B8664E5}" presName="sibTrans" presStyleCnt="0"/>
      <dgm:spPr/>
    </dgm:pt>
    <dgm:pt modelId="{9723E986-5336-4D71-B718-F3FC68ACB1D2}" type="pres">
      <dgm:prSet presAssocID="{E5D1FAF3-77E7-4907-ABC3-C4FFD5B4ADC8}" presName="compNode" presStyleCnt="0"/>
      <dgm:spPr/>
    </dgm:pt>
    <dgm:pt modelId="{909A4F40-0159-4D8B-8583-374519CCD160}" type="pres">
      <dgm:prSet presAssocID="{E5D1FAF3-77E7-4907-ABC3-C4FFD5B4ADC8}" presName="bgRect" presStyleLbl="bgShp" presStyleIdx="1" presStyleCnt="3"/>
      <dgm:spPr/>
    </dgm:pt>
    <dgm:pt modelId="{170D6656-0FED-44AC-A468-DBC7841941F9}" type="pres">
      <dgm:prSet presAssocID="{E5D1FAF3-77E7-4907-ABC3-C4FFD5B4A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7B8802-E7B2-42EA-9723-35DFDB2ABB02}" type="pres">
      <dgm:prSet presAssocID="{E5D1FAF3-77E7-4907-ABC3-C4FFD5B4ADC8}" presName="spaceRect" presStyleCnt="0"/>
      <dgm:spPr/>
    </dgm:pt>
    <dgm:pt modelId="{14E3ED74-9CA6-4F8E-9A3D-07C2232B9C89}" type="pres">
      <dgm:prSet presAssocID="{E5D1FAF3-77E7-4907-ABC3-C4FFD5B4ADC8}" presName="parTx" presStyleLbl="revTx" presStyleIdx="1" presStyleCnt="3">
        <dgm:presLayoutVars>
          <dgm:chMax val="0"/>
          <dgm:chPref val="0"/>
        </dgm:presLayoutVars>
      </dgm:prSet>
      <dgm:spPr/>
    </dgm:pt>
    <dgm:pt modelId="{A8232CC8-CBED-413E-A5C2-E7A13C4009A6}" type="pres">
      <dgm:prSet presAssocID="{4552B275-5F9D-41A5-9B87-2A715587A89D}" presName="sibTrans" presStyleCnt="0"/>
      <dgm:spPr/>
    </dgm:pt>
    <dgm:pt modelId="{A3284A66-2F7C-4A6B-9EE0-0694F4003D85}" type="pres">
      <dgm:prSet presAssocID="{F7872958-EFCE-480D-B14A-B85638D34397}" presName="compNode" presStyleCnt="0"/>
      <dgm:spPr/>
    </dgm:pt>
    <dgm:pt modelId="{852F5547-18DF-4544-B473-28044F17BC4B}" type="pres">
      <dgm:prSet presAssocID="{F7872958-EFCE-480D-B14A-B85638D34397}" presName="bgRect" presStyleLbl="bgShp" presStyleIdx="2" presStyleCnt="3"/>
      <dgm:spPr/>
    </dgm:pt>
    <dgm:pt modelId="{369687E5-89CC-4286-BF77-4A004256A08F}" type="pres">
      <dgm:prSet presAssocID="{F7872958-EFCE-480D-B14A-B85638D34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EA6CE9B6-0DBA-4BE4-9807-A9BA63D36E7E}" type="pres">
      <dgm:prSet presAssocID="{F7872958-EFCE-480D-B14A-B85638D34397}" presName="spaceRect" presStyleCnt="0"/>
      <dgm:spPr/>
    </dgm:pt>
    <dgm:pt modelId="{67B74F0E-7268-45BD-AD50-6113AA0E12EF}" type="pres">
      <dgm:prSet presAssocID="{F7872958-EFCE-480D-B14A-B85638D343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483712-3672-4607-940B-365D63F5B429}" srcId="{59113B13-D551-46F4-9E54-8D52D75F7E61}" destId="{8AFF7C9C-8343-471C-8780-F1CB25D7F3CD}" srcOrd="0" destOrd="0" parTransId="{3FE33232-EB72-4108-92F8-7145BCFB0C7C}" sibTransId="{4C5DB7CE-0542-4DC6-B3EA-2D500B8664E5}"/>
    <dgm:cxn modelId="{93A26318-01B3-42A1-AF06-FB7FC9042C38}" srcId="{59113B13-D551-46F4-9E54-8D52D75F7E61}" destId="{F7872958-EFCE-480D-B14A-B85638D34397}" srcOrd="2" destOrd="0" parTransId="{9E405756-DACB-4CC1-8EE1-A63F3D7C10FC}" sibTransId="{56275F9E-C72D-4781-9F2A-861A485BB113}"/>
    <dgm:cxn modelId="{325AD95E-5210-4B5D-AC5B-C6276CE174B1}" type="presOf" srcId="{59113B13-D551-46F4-9E54-8D52D75F7E61}" destId="{E6E4A315-7280-460B-96AE-1A871B1385DF}" srcOrd="0" destOrd="0" presId="urn:microsoft.com/office/officeart/2018/2/layout/IconVerticalSolidList"/>
    <dgm:cxn modelId="{9EEB2160-45EC-4CD9-A8D2-1A7332A45B1A}" type="presOf" srcId="{8AFF7C9C-8343-471C-8780-F1CB25D7F3CD}" destId="{B72024FA-6DBC-46BB-B13B-22794BBABD76}" srcOrd="0" destOrd="0" presId="urn:microsoft.com/office/officeart/2018/2/layout/IconVerticalSolidList"/>
    <dgm:cxn modelId="{D2DB694E-8519-4E65-BBC2-1A12CEB8100B}" type="presOf" srcId="{E5D1FAF3-77E7-4907-ABC3-C4FFD5B4ADC8}" destId="{14E3ED74-9CA6-4F8E-9A3D-07C2232B9C89}" srcOrd="0" destOrd="0" presId="urn:microsoft.com/office/officeart/2018/2/layout/IconVerticalSolidList"/>
    <dgm:cxn modelId="{38C30DBB-5BA7-4474-BD52-42330FA6CF90}" srcId="{59113B13-D551-46F4-9E54-8D52D75F7E61}" destId="{E5D1FAF3-77E7-4907-ABC3-C4FFD5B4ADC8}" srcOrd="1" destOrd="0" parTransId="{59A13E34-24A2-4E4B-81C1-89CD64D66AC8}" sibTransId="{4552B275-5F9D-41A5-9B87-2A715587A89D}"/>
    <dgm:cxn modelId="{569835E4-2448-4012-A29B-4C30C03DCE2D}" type="presOf" srcId="{F7872958-EFCE-480D-B14A-B85638D34397}" destId="{67B74F0E-7268-45BD-AD50-6113AA0E12EF}" srcOrd="0" destOrd="0" presId="urn:microsoft.com/office/officeart/2018/2/layout/IconVerticalSolidList"/>
    <dgm:cxn modelId="{6ABDA68F-950C-4E21-87DE-859DF9C6C125}" type="presParOf" srcId="{E6E4A315-7280-460B-96AE-1A871B1385DF}" destId="{377E0CAF-A48A-4EAC-8C61-67E522D3D10D}" srcOrd="0" destOrd="0" presId="urn:microsoft.com/office/officeart/2018/2/layout/IconVerticalSolidList"/>
    <dgm:cxn modelId="{43E4F83E-EE03-4D63-A5D2-A80BBA7EA082}" type="presParOf" srcId="{377E0CAF-A48A-4EAC-8C61-67E522D3D10D}" destId="{A70E1530-E024-4CA1-BB3F-9611E489AEFD}" srcOrd="0" destOrd="0" presId="urn:microsoft.com/office/officeart/2018/2/layout/IconVerticalSolidList"/>
    <dgm:cxn modelId="{0302DE04-44D7-41A5-8C3A-56961B3D40C6}" type="presParOf" srcId="{377E0CAF-A48A-4EAC-8C61-67E522D3D10D}" destId="{92B6AB93-A0F3-47BA-AEEE-1ACE25A7F4F9}" srcOrd="1" destOrd="0" presId="urn:microsoft.com/office/officeart/2018/2/layout/IconVerticalSolidList"/>
    <dgm:cxn modelId="{2D73C21D-E5DB-446E-B4A8-71B23B9ACF61}" type="presParOf" srcId="{377E0CAF-A48A-4EAC-8C61-67E522D3D10D}" destId="{C1EBCC26-4F8F-4209-B704-F6CF596578F5}" srcOrd="2" destOrd="0" presId="urn:microsoft.com/office/officeart/2018/2/layout/IconVerticalSolidList"/>
    <dgm:cxn modelId="{AB34ECD7-52F0-402B-824A-F46082591077}" type="presParOf" srcId="{377E0CAF-A48A-4EAC-8C61-67E522D3D10D}" destId="{B72024FA-6DBC-46BB-B13B-22794BBABD76}" srcOrd="3" destOrd="0" presId="urn:microsoft.com/office/officeart/2018/2/layout/IconVerticalSolidList"/>
    <dgm:cxn modelId="{11B4C5D2-7026-4B6F-B0C0-8AE40F7B0621}" type="presParOf" srcId="{E6E4A315-7280-460B-96AE-1A871B1385DF}" destId="{F85A1459-3ADF-48FF-BDB4-F8EE38D7A0BE}" srcOrd="1" destOrd="0" presId="urn:microsoft.com/office/officeart/2018/2/layout/IconVerticalSolidList"/>
    <dgm:cxn modelId="{D76F7768-5059-4F04-A786-F86C1BF2F6A3}" type="presParOf" srcId="{E6E4A315-7280-460B-96AE-1A871B1385DF}" destId="{9723E986-5336-4D71-B718-F3FC68ACB1D2}" srcOrd="2" destOrd="0" presId="urn:microsoft.com/office/officeart/2018/2/layout/IconVerticalSolidList"/>
    <dgm:cxn modelId="{0C949346-998A-4CAC-94D0-D20A6CFDCC6C}" type="presParOf" srcId="{9723E986-5336-4D71-B718-F3FC68ACB1D2}" destId="{909A4F40-0159-4D8B-8583-374519CCD160}" srcOrd="0" destOrd="0" presId="urn:microsoft.com/office/officeart/2018/2/layout/IconVerticalSolidList"/>
    <dgm:cxn modelId="{AD2D23FA-514A-4268-B2F7-98E9ACE0CE3F}" type="presParOf" srcId="{9723E986-5336-4D71-B718-F3FC68ACB1D2}" destId="{170D6656-0FED-44AC-A468-DBC7841941F9}" srcOrd="1" destOrd="0" presId="urn:microsoft.com/office/officeart/2018/2/layout/IconVerticalSolidList"/>
    <dgm:cxn modelId="{AB2076F5-0CB7-4691-8A9B-F6509BC054F9}" type="presParOf" srcId="{9723E986-5336-4D71-B718-F3FC68ACB1D2}" destId="{097B8802-E7B2-42EA-9723-35DFDB2ABB02}" srcOrd="2" destOrd="0" presId="urn:microsoft.com/office/officeart/2018/2/layout/IconVerticalSolidList"/>
    <dgm:cxn modelId="{1133D8BC-D4FB-4CD8-977E-F7DA624C16B2}" type="presParOf" srcId="{9723E986-5336-4D71-B718-F3FC68ACB1D2}" destId="{14E3ED74-9CA6-4F8E-9A3D-07C2232B9C89}" srcOrd="3" destOrd="0" presId="urn:microsoft.com/office/officeart/2018/2/layout/IconVerticalSolidList"/>
    <dgm:cxn modelId="{8B7021B9-6723-4CF3-93F8-A997CE9F1AE7}" type="presParOf" srcId="{E6E4A315-7280-460B-96AE-1A871B1385DF}" destId="{A8232CC8-CBED-413E-A5C2-E7A13C4009A6}" srcOrd="3" destOrd="0" presId="urn:microsoft.com/office/officeart/2018/2/layout/IconVerticalSolidList"/>
    <dgm:cxn modelId="{DB26B854-3465-46C1-9530-06E28F220091}" type="presParOf" srcId="{E6E4A315-7280-460B-96AE-1A871B1385DF}" destId="{A3284A66-2F7C-4A6B-9EE0-0694F4003D85}" srcOrd="4" destOrd="0" presId="urn:microsoft.com/office/officeart/2018/2/layout/IconVerticalSolidList"/>
    <dgm:cxn modelId="{C726B21D-67AA-4740-9594-7F4278BCEC50}" type="presParOf" srcId="{A3284A66-2F7C-4A6B-9EE0-0694F4003D85}" destId="{852F5547-18DF-4544-B473-28044F17BC4B}" srcOrd="0" destOrd="0" presId="urn:microsoft.com/office/officeart/2018/2/layout/IconVerticalSolidList"/>
    <dgm:cxn modelId="{84FB5780-0168-4845-841C-3BE29BC25EC6}" type="presParOf" srcId="{A3284A66-2F7C-4A6B-9EE0-0694F4003D85}" destId="{369687E5-89CC-4286-BF77-4A004256A08F}" srcOrd="1" destOrd="0" presId="urn:microsoft.com/office/officeart/2018/2/layout/IconVerticalSolidList"/>
    <dgm:cxn modelId="{BB508B55-383E-4C10-B122-83CA9512476E}" type="presParOf" srcId="{A3284A66-2F7C-4A6B-9EE0-0694F4003D85}" destId="{EA6CE9B6-0DBA-4BE4-9807-A9BA63D36E7E}" srcOrd="2" destOrd="0" presId="urn:microsoft.com/office/officeart/2018/2/layout/IconVerticalSolidList"/>
    <dgm:cxn modelId="{009FF02E-B051-4ACF-A768-ED09B810A9A9}" type="presParOf" srcId="{A3284A66-2F7C-4A6B-9EE0-0694F4003D85}" destId="{67B74F0E-7268-45BD-AD50-6113AA0E12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2683AB-C1F2-4F53-B2FC-E0F6B6FB28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517573-ABD7-4739-86A1-8A81ADE86E79}">
      <dgm:prSet/>
      <dgm:spPr/>
      <dgm:t>
        <a:bodyPr/>
        <a:lstStyle/>
        <a:p>
          <a:pPr>
            <a:defRPr cap="all"/>
          </a:pPr>
          <a:r>
            <a:rPr lang="es-ES"/>
            <a:t>Government aids</a:t>
          </a:r>
          <a:endParaRPr lang="en-US"/>
        </a:p>
      </dgm:t>
    </dgm:pt>
    <dgm:pt modelId="{13921440-2C7F-4820-84C9-F8A3D44FF93F}" type="parTrans" cxnId="{20440858-FF70-4B19-B7C1-F8F80A471139}">
      <dgm:prSet/>
      <dgm:spPr/>
      <dgm:t>
        <a:bodyPr/>
        <a:lstStyle/>
        <a:p>
          <a:endParaRPr lang="en-US"/>
        </a:p>
      </dgm:t>
    </dgm:pt>
    <dgm:pt modelId="{B42919FF-943B-4691-B815-93B289C5EF63}" type="sibTrans" cxnId="{20440858-FF70-4B19-B7C1-F8F80A471139}">
      <dgm:prSet/>
      <dgm:spPr/>
      <dgm:t>
        <a:bodyPr/>
        <a:lstStyle/>
        <a:p>
          <a:endParaRPr lang="en-US"/>
        </a:p>
      </dgm:t>
    </dgm:pt>
    <dgm:pt modelId="{DC236C17-F170-420E-AB34-9991D72B51EC}">
      <dgm:prSet/>
      <dgm:spPr/>
      <dgm:t>
        <a:bodyPr/>
        <a:lstStyle/>
        <a:p>
          <a:pPr>
            <a:defRPr cap="all"/>
          </a:pPr>
          <a:r>
            <a:rPr lang="es-ES"/>
            <a:t>Company membership fees</a:t>
          </a:r>
          <a:endParaRPr lang="en-US"/>
        </a:p>
      </dgm:t>
    </dgm:pt>
    <dgm:pt modelId="{001751D9-587C-41ED-BA7D-AB9707CDB20A}" type="parTrans" cxnId="{E2D461C8-0192-45FA-ADC9-341072AD4F24}">
      <dgm:prSet/>
      <dgm:spPr/>
      <dgm:t>
        <a:bodyPr/>
        <a:lstStyle/>
        <a:p>
          <a:endParaRPr lang="en-US"/>
        </a:p>
      </dgm:t>
    </dgm:pt>
    <dgm:pt modelId="{926F04BC-C00D-4C86-BF24-FDFE497A6EB1}" type="sibTrans" cxnId="{E2D461C8-0192-45FA-ADC9-341072AD4F24}">
      <dgm:prSet/>
      <dgm:spPr/>
      <dgm:t>
        <a:bodyPr/>
        <a:lstStyle/>
        <a:p>
          <a:endParaRPr lang="en-US"/>
        </a:p>
      </dgm:t>
    </dgm:pt>
    <dgm:pt modelId="{6A258DE5-0014-44A0-9744-5B54A3ED0E76}">
      <dgm:prSet/>
      <dgm:spPr/>
      <dgm:t>
        <a:bodyPr/>
        <a:lstStyle/>
        <a:p>
          <a:pPr>
            <a:defRPr cap="all"/>
          </a:pPr>
          <a:r>
            <a:rPr lang="es-ES"/>
            <a:t>Sublicensing administrative Access</a:t>
          </a:r>
          <a:endParaRPr lang="en-US"/>
        </a:p>
      </dgm:t>
    </dgm:pt>
    <dgm:pt modelId="{C785891D-FA0A-43C4-8DF0-373466CB677A}" type="parTrans" cxnId="{B402D047-B195-463B-99DC-2B45EC3F439A}">
      <dgm:prSet/>
      <dgm:spPr/>
      <dgm:t>
        <a:bodyPr/>
        <a:lstStyle/>
        <a:p>
          <a:endParaRPr lang="en-US"/>
        </a:p>
      </dgm:t>
    </dgm:pt>
    <dgm:pt modelId="{1948957A-F735-4628-8099-5E3126DBEA67}" type="sibTrans" cxnId="{B402D047-B195-463B-99DC-2B45EC3F439A}">
      <dgm:prSet/>
      <dgm:spPr/>
      <dgm:t>
        <a:bodyPr/>
        <a:lstStyle/>
        <a:p>
          <a:endParaRPr lang="en-US"/>
        </a:p>
      </dgm:t>
    </dgm:pt>
    <dgm:pt modelId="{B0598FAE-22B5-4FA8-9A87-395E303C69AF}">
      <dgm:prSet/>
      <dgm:spPr/>
      <dgm:t>
        <a:bodyPr/>
        <a:lstStyle/>
        <a:p>
          <a:pPr>
            <a:defRPr cap="all"/>
          </a:pPr>
          <a:r>
            <a:rPr lang="es-ES"/>
            <a:t>Development events</a:t>
          </a:r>
          <a:endParaRPr lang="en-US"/>
        </a:p>
      </dgm:t>
    </dgm:pt>
    <dgm:pt modelId="{C962756A-BF79-4B6A-884A-58B4C71416DC}" type="parTrans" cxnId="{AC95BB16-6616-48C3-8ACD-2CCCF7F8F5D6}">
      <dgm:prSet/>
      <dgm:spPr/>
      <dgm:t>
        <a:bodyPr/>
        <a:lstStyle/>
        <a:p>
          <a:endParaRPr lang="en-US"/>
        </a:p>
      </dgm:t>
    </dgm:pt>
    <dgm:pt modelId="{30332A16-2A61-474D-8009-350015E75106}" type="sibTrans" cxnId="{AC95BB16-6616-48C3-8ACD-2CCCF7F8F5D6}">
      <dgm:prSet/>
      <dgm:spPr/>
      <dgm:t>
        <a:bodyPr/>
        <a:lstStyle/>
        <a:p>
          <a:endParaRPr lang="en-US"/>
        </a:p>
      </dgm:t>
    </dgm:pt>
    <dgm:pt modelId="{10B3C854-FF63-4EBA-BEA7-46722BFF69FB}" type="pres">
      <dgm:prSet presAssocID="{722683AB-C1F2-4F53-B2FC-E0F6B6FB2882}" presName="root" presStyleCnt="0">
        <dgm:presLayoutVars>
          <dgm:dir/>
          <dgm:resizeHandles val="exact"/>
        </dgm:presLayoutVars>
      </dgm:prSet>
      <dgm:spPr/>
    </dgm:pt>
    <dgm:pt modelId="{8462FDB8-AD8B-468C-A0E0-973FD01743A3}" type="pres">
      <dgm:prSet presAssocID="{38517573-ABD7-4739-86A1-8A81ADE86E79}" presName="compNode" presStyleCnt="0"/>
      <dgm:spPr/>
    </dgm:pt>
    <dgm:pt modelId="{81AED7D4-B27F-4B00-803F-DDF65D5CE2F5}" type="pres">
      <dgm:prSet presAssocID="{38517573-ABD7-4739-86A1-8A81ADE86E79}" presName="iconBgRect" presStyleLbl="bgShp" presStyleIdx="0" presStyleCnt="4"/>
      <dgm:spPr/>
    </dgm:pt>
    <dgm:pt modelId="{A8E38DFB-DFF8-44ED-9E95-D28036DDD27D}" type="pres">
      <dgm:prSet presAssocID="{38517573-ABD7-4739-86A1-8A81ADE86E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767C384-6448-4AF6-96A8-1A3C230E0DD5}" type="pres">
      <dgm:prSet presAssocID="{38517573-ABD7-4739-86A1-8A81ADE86E79}" presName="spaceRect" presStyleCnt="0"/>
      <dgm:spPr/>
    </dgm:pt>
    <dgm:pt modelId="{C27BE557-BC78-4B40-B203-E2A661E3EB11}" type="pres">
      <dgm:prSet presAssocID="{38517573-ABD7-4739-86A1-8A81ADE86E79}" presName="textRect" presStyleLbl="revTx" presStyleIdx="0" presStyleCnt="4">
        <dgm:presLayoutVars>
          <dgm:chMax val="1"/>
          <dgm:chPref val="1"/>
        </dgm:presLayoutVars>
      </dgm:prSet>
      <dgm:spPr/>
    </dgm:pt>
    <dgm:pt modelId="{949D7225-F906-4DC9-9E51-C88253BF8553}" type="pres">
      <dgm:prSet presAssocID="{B42919FF-943B-4691-B815-93B289C5EF63}" presName="sibTrans" presStyleCnt="0"/>
      <dgm:spPr/>
    </dgm:pt>
    <dgm:pt modelId="{362D90DC-C143-4B1C-B3F0-DC17CF008CCF}" type="pres">
      <dgm:prSet presAssocID="{DC236C17-F170-420E-AB34-9991D72B51EC}" presName="compNode" presStyleCnt="0"/>
      <dgm:spPr/>
    </dgm:pt>
    <dgm:pt modelId="{36667FAF-24DE-423B-9C68-C84B2618FB4B}" type="pres">
      <dgm:prSet presAssocID="{DC236C17-F170-420E-AB34-9991D72B51EC}" presName="iconBgRect" presStyleLbl="bgShp" presStyleIdx="1" presStyleCnt="4"/>
      <dgm:spPr/>
    </dgm:pt>
    <dgm:pt modelId="{F1FA1257-E65C-4B4B-A4E4-C17D43714C94}" type="pres">
      <dgm:prSet presAssocID="{DC236C17-F170-420E-AB34-9991D72B5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499B162-70FD-4462-90FD-9DB8C7E6EE21}" type="pres">
      <dgm:prSet presAssocID="{DC236C17-F170-420E-AB34-9991D72B51EC}" presName="spaceRect" presStyleCnt="0"/>
      <dgm:spPr/>
    </dgm:pt>
    <dgm:pt modelId="{2C4B56C4-D906-4CA9-97DB-B65E156D495F}" type="pres">
      <dgm:prSet presAssocID="{DC236C17-F170-420E-AB34-9991D72B51EC}" presName="textRect" presStyleLbl="revTx" presStyleIdx="1" presStyleCnt="4">
        <dgm:presLayoutVars>
          <dgm:chMax val="1"/>
          <dgm:chPref val="1"/>
        </dgm:presLayoutVars>
      </dgm:prSet>
      <dgm:spPr/>
    </dgm:pt>
    <dgm:pt modelId="{FBB31C6B-DFDE-4FD3-A28A-05A4818C6E4E}" type="pres">
      <dgm:prSet presAssocID="{926F04BC-C00D-4C86-BF24-FDFE497A6EB1}" presName="sibTrans" presStyleCnt="0"/>
      <dgm:spPr/>
    </dgm:pt>
    <dgm:pt modelId="{E736C8E4-8EAF-4947-8D82-F817D9690D4E}" type="pres">
      <dgm:prSet presAssocID="{6A258DE5-0014-44A0-9744-5B54A3ED0E76}" presName="compNode" presStyleCnt="0"/>
      <dgm:spPr/>
    </dgm:pt>
    <dgm:pt modelId="{854B1807-4846-449D-88B2-C5A15BCDDC94}" type="pres">
      <dgm:prSet presAssocID="{6A258DE5-0014-44A0-9744-5B54A3ED0E76}" presName="iconBgRect" presStyleLbl="bgShp" presStyleIdx="2" presStyleCnt="4"/>
      <dgm:spPr/>
    </dgm:pt>
    <dgm:pt modelId="{93E499B1-F961-434F-86CB-449269DB6B44}" type="pres">
      <dgm:prSet presAssocID="{6A258DE5-0014-44A0-9744-5B54A3ED0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DDC3BFE-677C-4815-83DE-3E317E69F76B}" type="pres">
      <dgm:prSet presAssocID="{6A258DE5-0014-44A0-9744-5B54A3ED0E76}" presName="spaceRect" presStyleCnt="0"/>
      <dgm:spPr/>
    </dgm:pt>
    <dgm:pt modelId="{C2CF0CE0-0CD4-4CF5-899A-19BD4256720D}" type="pres">
      <dgm:prSet presAssocID="{6A258DE5-0014-44A0-9744-5B54A3ED0E76}" presName="textRect" presStyleLbl="revTx" presStyleIdx="2" presStyleCnt="4">
        <dgm:presLayoutVars>
          <dgm:chMax val="1"/>
          <dgm:chPref val="1"/>
        </dgm:presLayoutVars>
      </dgm:prSet>
      <dgm:spPr/>
    </dgm:pt>
    <dgm:pt modelId="{B316BCC6-DA0B-4BBD-8199-FC8C4480FADC}" type="pres">
      <dgm:prSet presAssocID="{1948957A-F735-4628-8099-5E3126DBEA67}" presName="sibTrans" presStyleCnt="0"/>
      <dgm:spPr/>
    </dgm:pt>
    <dgm:pt modelId="{2BFCC521-FF31-4DB2-9A24-00A75890251A}" type="pres">
      <dgm:prSet presAssocID="{B0598FAE-22B5-4FA8-9A87-395E303C69AF}" presName="compNode" presStyleCnt="0"/>
      <dgm:spPr/>
    </dgm:pt>
    <dgm:pt modelId="{C6F23EC9-9999-4BDA-B4BF-B32FF275665A}" type="pres">
      <dgm:prSet presAssocID="{B0598FAE-22B5-4FA8-9A87-395E303C69AF}" presName="iconBgRect" presStyleLbl="bgShp" presStyleIdx="3" presStyleCnt="4"/>
      <dgm:spPr/>
    </dgm:pt>
    <dgm:pt modelId="{39ADE539-FF29-46DE-993B-D70CDC2F64F7}" type="pres">
      <dgm:prSet presAssocID="{B0598FAE-22B5-4FA8-9A87-395E303C6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119346D6-9DCD-4CB0-B718-2E8E9AB6D69D}" type="pres">
      <dgm:prSet presAssocID="{B0598FAE-22B5-4FA8-9A87-395E303C69AF}" presName="spaceRect" presStyleCnt="0"/>
      <dgm:spPr/>
    </dgm:pt>
    <dgm:pt modelId="{AEDF62AC-FB47-4E3B-BE52-55CFB4237C00}" type="pres">
      <dgm:prSet presAssocID="{B0598FAE-22B5-4FA8-9A87-395E303C69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95BB16-6616-48C3-8ACD-2CCCF7F8F5D6}" srcId="{722683AB-C1F2-4F53-B2FC-E0F6B6FB2882}" destId="{B0598FAE-22B5-4FA8-9A87-395E303C69AF}" srcOrd="3" destOrd="0" parTransId="{C962756A-BF79-4B6A-884A-58B4C71416DC}" sibTransId="{30332A16-2A61-474D-8009-350015E75106}"/>
    <dgm:cxn modelId="{D55AE825-FB9F-4F1C-83BD-62909EA3B21B}" type="presOf" srcId="{B0598FAE-22B5-4FA8-9A87-395E303C69AF}" destId="{AEDF62AC-FB47-4E3B-BE52-55CFB4237C00}" srcOrd="0" destOrd="0" presId="urn:microsoft.com/office/officeart/2018/5/layout/IconCircleLabelList"/>
    <dgm:cxn modelId="{E97D8341-9D0C-4D14-91AA-4CC11AFF2DEE}" type="presOf" srcId="{722683AB-C1F2-4F53-B2FC-E0F6B6FB2882}" destId="{10B3C854-FF63-4EBA-BEA7-46722BFF69FB}" srcOrd="0" destOrd="0" presId="urn:microsoft.com/office/officeart/2018/5/layout/IconCircleLabelList"/>
    <dgm:cxn modelId="{B402D047-B195-463B-99DC-2B45EC3F439A}" srcId="{722683AB-C1F2-4F53-B2FC-E0F6B6FB2882}" destId="{6A258DE5-0014-44A0-9744-5B54A3ED0E76}" srcOrd="2" destOrd="0" parTransId="{C785891D-FA0A-43C4-8DF0-373466CB677A}" sibTransId="{1948957A-F735-4628-8099-5E3126DBEA67}"/>
    <dgm:cxn modelId="{EDB14F75-2FDC-48CA-A556-DB6A942BB093}" type="presOf" srcId="{6A258DE5-0014-44A0-9744-5B54A3ED0E76}" destId="{C2CF0CE0-0CD4-4CF5-899A-19BD4256720D}" srcOrd="0" destOrd="0" presId="urn:microsoft.com/office/officeart/2018/5/layout/IconCircleLabelList"/>
    <dgm:cxn modelId="{20440858-FF70-4B19-B7C1-F8F80A471139}" srcId="{722683AB-C1F2-4F53-B2FC-E0F6B6FB2882}" destId="{38517573-ABD7-4739-86A1-8A81ADE86E79}" srcOrd="0" destOrd="0" parTransId="{13921440-2C7F-4820-84C9-F8A3D44FF93F}" sibTransId="{B42919FF-943B-4691-B815-93B289C5EF63}"/>
    <dgm:cxn modelId="{6D0DA9B5-B5F2-4727-A6EB-E24AAE549422}" type="presOf" srcId="{38517573-ABD7-4739-86A1-8A81ADE86E79}" destId="{C27BE557-BC78-4B40-B203-E2A661E3EB11}" srcOrd="0" destOrd="0" presId="urn:microsoft.com/office/officeart/2018/5/layout/IconCircleLabelList"/>
    <dgm:cxn modelId="{9C9120B7-89A2-4910-84A3-F1F99AAD6C23}" type="presOf" srcId="{DC236C17-F170-420E-AB34-9991D72B51EC}" destId="{2C4B56C4-D906-4CA9-97DB-B65E156D495F}" srcOrd="0" destOrd="0" presId="urn:microsoft.com/office/officeart/2018/5/layout/IconCircleLabelList"/>
    <dgm:cxn modelId="{E2D461C8-0192-45FA-ADC9-341072AD4F24}" srcId="{722683AB-C1F2-4F53-B2FC-E0F6B6FB2882}" destId="{DC236C17-F170-420E-AB34-9991D72B51EC}" srcOrd="1" destOrd="0" parTransId="{001751D9-587C-41ED-BA7D-AB9707CDB20A}" sibTransId="{926F04BC-C00D-4C86-BF24-FDFE497A6EB1}"/>
    <dgm:cxn modelId="{05CE8D05-391E-4A67-BB59-95ED4829D54B}" type="presParOf" srcId="{10B3C854-FF63-4EBA-BEA7-46722BFF69FB}" destId="{8462FDB8-AD8B-468C-A0E0-973FD01743A3}" srcOrd="0" destOrd="0" presId="urn:microsoft.com/office/officeart/2018/5/layout/IconCircleLabelList"/>
    <dgm:cxn modelId="{5EDEAC54-DE55-4D3E-B274-C3F69AB2877D}" type="presParOf" srcId="{8462FDB8-AD8B-468C-A0E0-973FD01743A3}" destId="{81AED7D4-B27F-4B00-803F-DDF65D5CE2F5}" srcOrd="0" destOrd="0" presId="urn:microsoft.com/office/officeart/2018/5/layout/IconCircleLabelList"/>
    <dgm:cxn modelId="{049A0392-2E26-414A-AB57-F30592D42295}" type="presParOf" srcId="{8462FDB8-AD8B-468C-A0E0-973FD01743A3}" destId="{A8E38DFB-DFF8-44ED-9E95-D28036DDD27D}" srcOrd="1" destOrd="0" presId="urn:microsoft.com/office/officeart/2018/5/layout/IconCircleLabelList"/>
    <dgm:cxn modelId="{069FE6F8-3FDB-4ADE-9F16-589955079EA4}" type="presParOf" srcId="{8462FDB8-AD8B-468C-A0E0-973FD01743A3}" destId="{9767C384-6448-4AF6-96A8-1A3C230E0DD5}" srcOrd="2" destOrd="0" presId="urn:microsoft.com/office/officeart/2018/5/layout/IconCircleLabelList"/>
    <dgm:cxn modelId="{62378058-1617-4425-8C73-B8352C792767}" type="presParOf" srcId="{8462FDB8-AD8B-468C-A0E0-973FD01743A3}" destId="{C27BE557-BC78-4B40-B203-E2A661E3EB11}" srcOrd="3" destOrd="0" presId="urn:microsoft.com/office/officeart/2018/5/layout/IconCircleLabelList"/>
    <dgm:cxn modelId="{85DBE84B-2CEF-4637-B8C5-7A33884FB6E0}" type="presParOf" srcId="{10B3C854-FF63-4EBA-BEA7-46722BFF69FB}" destId="{949D7225-F906-4DC9-9E51-C88253BF8553}" srcOrd="1" destOrd="0" presId="urn:microsoft.com/office/officeart/2018/5/layout/IconCircleLabelList"/>
    <dgm:cxn modelId="{E9097E8E-7919-4745-9C95-D91BB6990262}" type="presParOf" srcId="{10B3C854-FF63-4EBA-BEA7-46722BFF69FB}" destId="{362D90DC-C143-4B1C-B3F0-DC17CF008CCF}" srcOrd="2" destOrd="0" presId="urn:microsoft.com/office/officeart/2018/5/layout/IconCircleLabelList"/>
    <dgm:cxn modelId="{0716AB90-61CF-4EA9-9E49-9AA77FEF2358}" type="presParOf" srcId="{362D90DC-C143-4B1C-B3F0-DC17CF008CCF}" destId="{36667FAF-24DE-423B-9C68-C84B2618FB4B}" srcOrd="0" destOrd="0" presId="urn:microsoft.com/office/officeart/2018/5/layout/IconCircleLabelList"/>
    <dgm:cxn modelId="{82153E5D-D129-42CB-9C5A-5F439876E928}" type="presParOf" srcId="{362D90DC-C143-4B1C-B3F0-DC17CF008CCF}" destId="{F1FA1257-E65C-4B4B-A4E4-C17D43714C94}" srcOrd="1" destOrd="0" presId="urn:microsoft.com/office/officeart/2018/5/layout/IconCircleLabelList"/>
    <dgm:cxn modelId="{4E176E35-58A5-4C7F-9A60-B9E6E9E81AE6}" type="presParOf" srcId="{362D90DC-C143-4B1C-B3F0-DC17CF008CCF}" destId="{C499B162-70FD-4462-90FD-9DB8C7E6EE21}" srcOrd="2" destOrd="0" presId="urn:microsoft.com/office/officeart/2018/5/layout/IconCircleLabelList"/>
    <dgm:cxn modelId="{333D758B-DD46-4647-B57F-62320F672313}" type="presParOf" srcId="{362D90DC-C143-4B1C-B3F0-DC17CF008CCF}" destId="{2C4B56C4-D906-4CA9-97DB-B65E156D495F}" srcOrd="3" destOrd="0" presId="urn:microsoft.com/office/officeart/2018/5/layout/IconCircleLabelList"/>
    <dgm:cxn modelId="{7352C651-CDCC-4242-85F3-ED3EE5B41968}" type="presParOf" srcId="{10B3C854-FF63-4EBA-BEA7-46722BFF69FB}" destId="{FBB31C6B-DFDE-4FD3-A28A-05A4818C6E4E}" srcOrd="3" destOrd="0" presId="urn:microsoft.com/office/officeart/2018/5/layout/IconCircleLabelList"/>
    <dgm:cxn modelId="{F2EA39ED-1FE3-4C50-AB5D-2230095A344B}" type="presParOf" srcId="{10B3C854-FF63-4EBA-BEA7-46722BFF69FB}" destId="{E736C8E4-8EAF-4947-8D82-F817D9690D4E}" srcOrd="4" destOrd="0" presId="urn:microsoft.com/office/officeart/2018/5/layout/IconCircleLabelList"/>
    <dgm:cxn modelId="{B6D12CFD-05C1-4E7E-A653-5F8FDCED9142}" type="presParOf" srcId="{E736C8E4-8EAF-4947-8D82-F817D9690D4E}" destId="{854B1807-4846-449D-88B2-C5A15BCDDC94}" srcOrd="0" destOrd="0" presId="urn:microsoft.com/office/officeart/2018/5/layout/IconCircleLabelList"/>
    <dgm:cxn modelId="{5F121BB3-2AAC-4B8F-AE65-E13B4ED745C2}" type="presParOf" srcId="{E736C8E4-8EAF-4947-8D82-F817D9690D4E}" destId="{93E499B1-F961-434F-86CB-449269DB6B44}" srcOrd="1" destOrd="0" presId="urn:microsoft.com/office/officeart/2018/5/layout/IconCircleLabelList"/>
    <dgm:cxn modelId="{B02A86E1-3ACF-487C-AFE4-115F4B6733F1}" type="presParOf" srcId="{E736C8E4-8EAF-4947-8D82-F817D9690D4E}" destId="{BDDC3BFE-677C-4815-83DE-3E317E69F76B}" srcOrd="2" destOrd="0" presId="urn:microsoft.com/office/officeart/2018/5/layout/IconCircleLabelList"/>
    <dgm:cxn modelId="{3242F62F-8DB6-43BC-B19E-921CD0CEC5C8}" type="presParOf" srcId="{E736C8E4-8EAF-4947-8D82-F817D9690D4E}" destId="{C2CF0CE0-0CD4-4CF5-899A-19BD4256720D}" srcOrd="3" destOrd="0" presId="urn:microsoft.com/office/officeart/2018/5/layout/IconCircleLabelList"/>
    <dgm:cxn modelId="{756727C2-E130-4DD7-A966-19E63B5E2CF2}" type="presParOf" srcId="{10B3C854-FF63-4EBA-BEA7-46722BFF69FB}" destId="{B316BCC6-DA0B-4BBD-8199-FC8C4480FADC}" srcOrd="5" destOrd="0" presId="urn:microsoft.com/office/officeart/2018/5/layout/IconCircleLabelList"/>
    <dgm:cxn modelId="{33C7493D-51A0-49E8-A0FA-7C27155B9D28}" type="presParOf" srcId="{10B3C854-FF63-4EBA-BEA7-46722BFF69FB}" destId="{2BFCC521-FF31-4DB2-9A24-00A75890251A}" srcOrd="6" destOrd="0" presId="urn:microsoft.com/office/officeart/2018/5/layout/IconCircleLabelList"/>
    <dgm:cxn modelId="{D760285D-59F0-4EF4-8EE5-789F65D43E14}" type="presParOf" srcId="{2BFCC521-FF31-4DB2-9A24-00A75890251A}" destId="{C6F23EC9-9999-4BDA-B4BF-B32FF275665A}" srcOrd="0" destOrd="0" presId="urn:microsoft.com/office/officeart/2018/5/layout/IconCircleLabelList"/>
    <dgm:cxn modelId="{447CFBDC-0FB9-483A-AC71-05F8692CCD18}" type="presParOf" srcId="{2BFCC521-FF31-4DB2-9A24-00A75890251A}" destId="{39ADE539-FF29-46DE-993B-D70CDC2F64F7}" srcOrd="1" destOrd="0" presId="urn:microsoft.com/office/officeart/2018/5/layout/IconCircleLabelList"/>
    <dgm:cxn modelId="{9F23CEC8-D838-4252-A6AC-56A3640BAE96}" type="presParOf" srcId="{2BFCC521-FF31-4DB2-9A24-00A75890251A}" destId="{119346D6-9DCD-4CB0-B718-2E8E9AB6D69D}" srcOrd="2" destOrd="0" presId="urn:microsoft.com/office/officeart/2018/5/layout/IconCircleLabelList"/>
    <dgm:cxn modelId="{E175ECF4-2EC7-422A-982A-871AC03A17E6}" type="presParOf" srcId="{2BFCC521-FF31-4DB2-9A24-00A75890251A}" destId="{AEDF62AC-FB47-4E3B-BE52-55CFB4237C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5104FF-B6C4-4E8F-BAD1-D2AF6CAC369F}">
      <dgm:prSet/>
      <dgm:spPr/>
      <dgm:t>
        <a:bodyPr/>
        <a:lstStyle/>
        <a:p>
          <a:r>
            <a:rPr lang="es-ES"/>
            <a:t>Intuitive design</a:t>
          </a:r>
          <a:endParaRPr lang="en-US"/>
        </a:p>
      </dgm:t>
    </dgm:pt>
    <dgm:pt modelId="{0C7F414C-A1A3-487F-BB12-D61C0C1C7B2B}" type="parTrans" cxnId="{AF3A5844-2C9E-4BE3-B45F-D4E75B6FCC25}">
      <dgm:prSet/>
      <dgm:spPr/>
      <dgm:t>
        <a:bodyPr/>
        <a:lstStyle/>
        <a:p>
          <a:endParaRPr lang="en-US"/>
        </a:p>
      </dgm:t>
    </dgm:pt>
    <dgm:pt modelId="{60428B0B-2648-4715-9B99-B4FD2EDFDC45}" type="sibTrans" cxnId="{AF3A5844-2C9E-4BE3-B45F-D4E75B6FCC25}">
      <dgm:prSet/>
      <dgm:spPr/>
      <dgm:t>
        <a:bodyPr/>
        <a:lstStyle/>
        <a:p>
          <a:endParaRPr lang="en-US"/>
        </a:p>
      </dgm:t>
    </dgm:pt>
    <dgm:pt modelId="{39FC8AD8-CA34-42D8-9653-294D6590FC76}">
      <dgm:prSet/>
      <dgm:spPr/>
      <dgm:t>
        <a:bodyPr/>
        <a:lstStyle/>
        <a:p>
          <a:r>
            <a:rPr lang="es-ES"/>
            <a:t>Credibility</a:t>
          </a:r>
          <a:endParaRPr lang="en-US"/>
        </a:p>
      </dgm:t>
    </dgm:pt>
    <dgm:pt modelId="{1B400CAF-8692-4AF8-8753-2C5ADF390BAC}" type="parTrans" cxnId="{E3B3DF11-A250-44ED-8209-9C22B3D6A564}">
      <dgm:prSet/>
      <dgm:spPr/>
      <dgm:t>
        <a:bodyPr/>
        <a:lstStyle/>
        <a:p>
          <a:endParaRPr lang="en-US"/>
        </a:p>
      </dgm:t>
    </dgm:pt>
    <dgm:pt modelId="{8C41A2EC-67F3-4FB9-AEAB-7613B669B15D}" type="sibTrans" cxnId="{E3B3DF11-A250-44ED-8209-9C22B3D6A564}">
      <dgm:prSet/>
      <dgm:spPr/>
      <dgm:t>
        <a:bodyPr/>
        <a:lstStyle/>
        <a:p>
          <a:endParaRPr lang="en-US"/>
        </a:p>
      </dgm:t>
    </dgm:pt>
    <dgm:pt modelId="{2C24F66F-3736-4417-A58E-15023C2FE8F4}">
      <dgm:prSet/>
      <dgm:spPr/>
      <dgm:t>
        <a:bodyPr/>
        <a:lstStyle/>
        <a:p>
          <a:r>
            <a:rPr lang="es-ES" err="1"/>
            <a:t>Proximity</a:t>
          </a:r>
          <a:endParaRPr lang="en-US"/>
        </a:p>
      </dgm:t>
    </dgm:pt>
    <dgm:pt modelId="{73654C13-2C84-4C27-A02F-9B388F14F3BE}" type="parTrans" cxnId="{54E07B2E-390E-40FC-B4A2-10D3AE2C2AF6}">
      <dgm:prSet/>
      <dgm:spPr/>
      <dgm:t>
        <a:bodyPr/>
        <a:lstStyle/>
        <a:p>
          <a:endParaRPr lang="en-US"/>
        </a:p>
      </dgm:t>
    </dgm:pt>
    <dgm:pt modelId="{65F0FEED-EA64-4F7A-A7B2-01187DB9139A}" type="sibTrans" cxnId="{54E07B2E-390E-40FC-B4A2-10D3AE2C2AF6}">
      <dgm:prSet/>
      <dgm:spPr/>
      <dgm:t>
        <a:bodyPr/>
        <a:lstStyle/>
        <a:p>
          <a:endParaRPr lang="en-US"/>
        </a:p>
      </dgm:t>
    </dgm:pt>
    <dgm:pt modelId="{08C952DF-BB01-4FEA-A408-4D4A532C9019}">
      <dgm:prSet/>
      <dgm:spPr/>
      <dgm:t>
        <a:bodyPr/>
        <a:lstStyle/>
        <a:p>
          <a:r>
            <a:rPr lang="es-ES"/>
            <a:t>Collaboration</a:t>
          </a:r>
          <a:endParaRPr lang="en-US"/>
        </a:p>
      </dgm:t>
    </dgm:pt>
    <dgm:pt modelId="{FAC7437F-EF84-4C0B-812D-B353E94F3DE8}" type="parTrans" cxnId="{229D36E2-0EA8-4C9B-85A4-FD3E2769716D}">
      <dgm:prSet/>
      <dgm:spPr/>
      <dgm:t>
        <a:bodyPr/>
        <a:lstStyle/>
        <a:p>
          <a:endParaRPr lang="en-US"/>
        </a:p>
      </dgm:t>
    </dgm:pt>
    <dgm:pt modelId="{62136ADC-6949-434B-928F-90943AE18724}" type="sibTrans" cxnId="{229D36E2-0EA8-4C9B-85A4-FD3E2769716D}">
      <dgm:prSet/>
      <dgm:spPr/>
      <dgm:t>
        <a:bodyPr/>
        <a:lstStyle/>
        <a:p>
          <a:endParaRPr lang="en-U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FDEFCE99-5831-490D-A040-E9A2240FBFEC}" type="pres">
      <dgm:prSet presAssocID="{395104FF-B6C4-4E8F-BAD1-D2AF6CAC369F}" presName="compNode" presStyleCnt="0"/>
      <dgm:spPr/>
    </dgm:pt>
    <dgm:pt modelId="{EE8BCA6B-2CBD-4D70-98A9-867CBFC3E89B}" type="pres">
      <dgm:prSet presAssocID="{395104FF-B6C4-4E8F-BAD1-D2AF6CAC3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A0DEB4-9FEF-4B1E-B093-287B27120CEA}" type="pres">
      <dgm:prSet presAssocID="{395104FF-B6C4-4E8F-BAD1-D2AF6CAC369F}" presName="spaceRect" presStyleCnt="0"/>
      <dgm:spPr/>
    </dgm:pt>
    <dgm:pt modelId="{5EE3E88C-A259-4058-B576-EDE371F644C8}" type="pres">
      <dgm:prSet presAssocID="{395104FF-B6C4-4E8F-BAD1-D2AF6CAC369F}" presName="textRect" presStyleLbl="revTx" presStyleIdx="0" presStyleCnt="4">
        <dgm:presLayoutVars>
          <dgm:chMax val="1"/>
          <dgm:chPref val="1"/>
        </dgm:presLayoutVars>
      </dgm:prSet>
      <dgm:spPr/>
    </dgm:pt>
    <dgm:pt modelId="{FB015586-AC01-4EAD-B716-AF7580729FA7}" type="pres">
      <dgm:prSet presAssocID="{60428B0B-2648-4715-9B99-B4FD2EDFDC45}" presName="sibTrans" presStyleCnt="0"/>
      <dgm:spPr/>
    </dgm:pt>
    <dgm:pt modelId="{70A8F621-A7E9-4EA0-9233-95DB5677B538}" type="pres">
      <dgm:prSet presAssocID="{39FC8AD8-CA34-42D8-9653-294D6590FC76}" presName="compNode" presStyleCnt="0"/>
      <dgm:spPr/>
    </dgm:pt>
    <dgm:pt modelId="{01A5B9B1-A5F0-498C-B122-E585F636461C}" type="pres">
      <dgm:prSet presAssocID="{39FC8AD8-CA34-42D8-9653-294D6590F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D486883-6E3B-4B08-B44A-58C507C3E5DC}" type="pres">
      <dgm:prSet presAssocID="{39FC8AD8-CA34-42D8-9653-294D6590FC76}" presName="spaceRect" presStyleCnt="0"/>
      <dgm:spPr/>
    </dgm:pt>
    <dgm:pt modelId="{520C1D45-1303-4F93-8805-B3154915EDCA}" type="pres">
      <dgm:prSet presAssocID="{39FC8AD8-CA34-42D8-9653-294D6590FC76}" presName="textRect" presStyleLbl="revTx" presStyleIdx="1" presStyleCnt="4">
        <dgm:presLayoutVars>
          <dgm:chMax val="1"/>
          <dgm:chPref val="1"/>
        </dgm:presLayoutVars>
      </dgm:prSet>
      <dgm:spPr/>
    </dgm:pt>
    <dgm:pt modelId="{B24EF9A7-7C6D-445F-BFB1-43243D802B30}" type="pres">
      <dgm:prSet presAssocID="{8C41A2EC-67F3-4FB9-AEAB-7613B669B15D}" presName="sibTrans" presStyleCnt="0"/>
      <dgm:spPr/>
    </dgm:pt>
    <dgm:pt modelId="{CDC851EE-3ECF-4562-B904-77A2755DA200}" type="pres">
      <dgm:prSet presAssocID="{2C24F66F-3736-4417-A58E-15023C2FE8F4}" presName="compNode" presStyleCnt="0"/>
      <dgm:spPr/>
    </dgm:pt>
    <dgm:pt modelId="{5EF201C0-523E-4B35-A154-C75F296DA13B}" type="pres">
      <dgm:prSet presAssocID="{2C24F66F-3736-4417-A58E-15023C2FE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20CC336-0EF5-479B-8A11-4F9523216512}" type="pres">
      <dgm:prSet presAssocID="{2C24F66F-3736-4417-A58E-15023C2FE8F4}" presName="spaceRect" presStyleCnt="0"/>
      <dgm:spPr/>
    </dgm:pt>
    <dgm:pt modelId="{F4770733-FC17-4F0F-9B42-2E3B2140F2FB}" type="pres">
      <dgm:prSet presAssocID="{2C24F66F-3736-4417-A58E-15023C2FE8F4}" presName="textRect" presStyleLbl="revTx" presStyleIdx="2" presStyleCnt="4">
        <dgm:presLayoutVars>
          <dgm:chMax val="1"/>
          <dgm:chPref val="1"/>
        </dgm:presLayoutVars>
      </dgm:prSet>
      <dgm:spPr/>
    </dgm:pt>
    <dgm:pt modelId="{C3DD8BC3-9C5C-4AB2-816B-CB511768E3A5}" type="pres">
      <dgm:prSet presAssocID="{65F0FEED-EA64-4F7A-A7B2-01187DB9139A}" presName="sibTrans" presStyleCnt="0"/>
      <dgm:spPr/>
    </dgm:pt>
    <dgm:pt modelId="{909DCC89-E76A-4D80-8DB3-62EDD0479033}" type="pres">
      <dgm:prSet presAssocID="{08C952DF-BB01-4FEA-A408-4D4A532C9019}" presName="compNode" presStyleCnt="0"/>
      <dgm:spPr/>
    </dgm:pt>
    <dgm:pt modelId="{797B38F4-3E66-4F65-A75F-3839A0182C11}" type="pres">
      <dgm:prSet presAssocID="{08C952DF-BB01-4FEA-A408-4D4A532C90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205A8A1-CB9A-4EB0-BD8F-3BE09DC1B1F5}" type="pres">
      <dgm:prSet presAssocID="{08C952DF-BB01-4FEA-A408-4D4A532C9019}" presName="spaceRect" presStyleCnt="0"/>
      <dgm:spPr/>
    </dgm:pt>
    <dgm:pt modelId="{0FC19DF6-A7A0-49C7-9CF9-4C6B2BBD61D0}" type="pres">
      <dgm:prSet presAssocID="{08C952DF-BB01-4FEA-A408-4D4A532C90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B3DF11-A250-44ED-8209-9C22B3D6A564}" srcId="{964AB476-95A3-405A-B3E0-29C4F1E16F65}" destId="{39FC8AD8-CA34-42D8-9653-294D6590FC76}" srcOrd="1" destOrd="0" parTransId="{1B400CAF-8692-4AF8-8753-2C5ADF390BAC}" sibTransId="{8C41A2EC-67F3-4FB9-AEAB-7613B669B15D}"/>
    <dgm:cxn modelId="{54E07B2E-390E-40FC-B4A2-10D3AE2C2AF6}" srcId="{964AB476-95A3-405A-B3E0-29C4F1E16F65}" destId="{2C24F66F-3736-4417-A58E-15023C2FE8F4}" srcOrd="2" destOrd="0" parTransId="{73654C13-2C84-4C27-A02F-9B388F14F3BE}" sibTransId="{65F0FEED-EA64-4F7A-A7B2-01187DB9139A}"/>
    <dgm:cxn modelId="{232B833B-09E4-406A-98B9-B04A8F36B44B}" type="presOf" srcId="{2C24F66F-3736-4417-A58E-15023C2FE8F4}" destId="{F4770733-FC17-4F0F-9B42-2E3B2140F2FB}" srcOrd="0" destOrd="0" presId="urn:microsoft.com/office/officeart/2018/2/layout/IconLabelList"/>
    <dgm:cxn modelId="{AF3A5844-2C9E-4BE3-B45F-D4E75B6FCC25}" srcId="{964AB476-95A3-405A-B3E0-29C4F1E16F65}" destId="{395104FF-B6C4-4E8F-BAD1-D2AF6CAC369F}" srcOrd="0" destOrd="0" parTransId="{0C7F414C-A1A3-487F-BB12-D61C0C1C7B2B}" sibTransId="{60428B0B-2648-4715-9B99-B4FD2EDFDC45}"/>
    <dgm:cxn modelId="{3CA06545-0DD1-43A6-9B45-1E69DDBF1780}" type="presOf" srcId="{39FC8AD8-CA34-42D8-9653-294D6590FC76}" destId="{520C1D45-1303-4F93-8805-B3154915EDCA}" srcOrd="0" destOrd="0" presId="urn:microsoft.com/office/officeart/2018/2/layout/IconLabelList"/>
    <dgm:cxn modelId="{052C6049-4151-4750-A7A3-8FE028A98AC1}" type="presOf" srcId="{395104FF-B6C4-4E8F-BAD1-D2AF6CAC369F}" destId="{5EE3E88C-A259-4058-B576-EDE371F644C8}" srcOrd="0" destOrd="0" presId="urn:microsoft.com/office/officeart/2018/2/layout/IconLabelList"/>
    <dgm:cxn modelId="{229D36E2-0EA8-4C9B-85A4-FD3E2769716D}" srcId="{964AB476-95A3-405A-B3E0-29C4F1E16F65}" destId="{08C952DF-BB01-4FEA-A408-4D4A532C9019}" srcOrd="3" destOrd="0" parTransId="{FAC7437F-EF84-4C0B-812D-B353E94F3DE8}" sibTransId="{62136ADC-6949-434B-928F-90943AE18724}"/>
    <dgm:cxn modelId="{24F8E9EA-C21F-45A9-96B0-38F044B86321}" type="presOf" srcId="{08C952DF-BB01-4FEA-A408-4D4A532C9019}" destId="{0FC19DF6-A7A0-49C7-9CF9-4C6B2BBD61D0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8B81269D-5331-4E51-AB5C-FAD88FA30008}" type="presParOf" srcId="{0774DDBF-E6BE-493C-AF18-49A1535672D8}" destId="{FDEFCE99-5831-490D-A040-E9A2240FBFEC}" srcOrd="0" destOrd="0" presId="urn:microsoft.com/office/officeart/2018/2/layout/IconLabelList"/>
    <dgm:cxn modelId="{B6B1B5F4-9A0B-4917-8F73-5226E928499F}" type="presParOf" srcId="{FDEFCE99-5831-490D-A040-E9A2240FBFEC}" destId="{EE8BCA6B-2CBD-4D70-98A9-867CBFC3E89B}" srcOrd="0" destOrd="0" presId="urn:microsoft.com/office/officeart/2018/2/layout/IconLabelList"/>
    <dgm:cxn modelId="{CAACEE9F-B8C0-4A2A-A74D-89049237846B}" type="presParOf" srcId="{FDEFCE99-5831-490D-A040-E9A2240FBFEC}" destId="{F5A0DEB4-9FEF-4B1E-B093-287B27120CEA}" srcOrd="1" destOrd="0" presId="urn:microsoft.com/office/officeart/2018/2/layout/IconLabelList"/>
    <dgm:cxn modelId="{55D911A9-2446-4521-BB65-B13918949C26}" type="presParOf" srcId="{FDEFCE99-5831-490D-A040-E9A2240FBFEC}" destId="{5EE3E88C-A259-4058-B576-EDE371F644C8}" srcOrd="2" destOrd="0" presId="urn:microsoft.com/office/officeart/2018/2/layout/IconLabelList"/>
    <dgm:cxn modelId="{0CE9047F-1B35-4AE1-A46B-1D6EDA57E49A}" type="presParOf" srcId="{0774DDBF-E6BE-493C-AF18-49A1535672D8}" destId="{FB015586-AC01-4EAD-B716-AF7580729FA7}" srcOrd="1" destOrd="0" presId="urn:microsoft.com/office/officeart/2018/2/layout/IconLabelList"/>
    <dgm:cxn modelId="{7758F7C6-016C-47AE-BC55-9214BC498AB2}" type="presParOf" srcId="{0774DDBF-E6BE-493C-AF18-49A1535672D8}" destId="{70A8F621-A7E9-4EA0-9233-95DB5677B538}" srcOrd="2" destOrd="0" presId="urn:microsoft.com/office/officeart/2018/2/layout/IconLabelList"/>
    <dgm:cxn modelId="{A10BDB87-D904-4556-813C-C93D536233F1}" type="presParOf" srcId="{70A8F621-A7E9-4EA0-9233-95DB5677B538}" destId="{01A5B9B1-A5F0-498C-B122-E585F636461C}" srcOrd="0" destOrd="0" presId="urn:microsoft.com/office/officeart/2018/2/layout/IconLabelList"/>
    <dgm:cxn modelId="{89CE0CFA-5527-4303-A34F-9996F1D7C229}" type="presParOf" srcId="{70A8F621-A7E9-4EA0-9233-95DB5677B538}" destId="{DD486883-6E3B-4B08-B44A-58C507C3E5DC}" srcOrd="1" destOrd="0" presId="urn:microsoft.com/office/officeart/2018/2/layout/IconLabelList"/>
    <dgm:cxn modelId="{4CD490E7-DD00-402D-9B3E-4419E5D642DE}" type="presParOf" srcId="{70A8F621-A7E9-4EA0-9233-95DB5677B538}" destId="{520C1D45-1303-4F93-8805-B3154915EDCA}" srcOrd="2" destOrd="0" presId="urn:microsoft.com/office/officeart/2018/2/layout/IconLabelList"/>
    <dgm:cxn modelId="{B04EF521-14C1-40DF-928B-E254E980CC98}" type="presParOf" srcId="{0774DDBF-E6BE-493C-AF18-49A1535672D8}" destId="{B24EF9A7-7C6D-445F-BFB1-43243D802B30}" srcOrd="3" destOrd="0" presId="urn:microsoft.com/office/officeart/2018/2/layout/IconLabelList"/>
    <dgm:cxn modelId="{FA78BCC3-ACB9-4282-9E68-C321C3962C80}" type="presParOf" srcId="{0774DDBF-E6BE-493C-AF18-49A1535672D8}" destId="{CDC851EE-3ECF-4562-B904-77A2755DA200}" srcOrd="4" destOrd="0" presId="urn:microsoft.com/office/officeart/2018/2/layout/IconLabelList"/>
    <dgm:cxn modelId="{BF4E7623-20E5-48C2-B07A-BDDEC8700EEA}" type="presParOf" srcId="{CDC851EE-3ECF-4562-B904-77A2755DA200}" destId="{5EF201C0-523E-4B35-A154-C75F296DA13B}" srcOrd="0" destOrd="0" presId="urn:microsoft.com/office/officeart/2018/2/layout/IconLabelList"/>
    <dgm:cxn modelId="{B3F2EA99-8C17-4006-A15F-B64D1F0AA1FD}" type="presParOf" srcId="{CDC851EE-3ECF-4562-B904-77A2755DA200}" destId="{D20CC336-0EF5-479B-8A11-4F9523216512}" srcOrd="1" destOrd="0" presId="urn:microsoft.com/office/officeart/2018/2/layout/IconLabelList"/>
    <dgm:cxn modelId="{3171954F-1018-4948-B1DF-1FD2C6DCF866}" type="presParOf" srcId="{CDC851EE-3ECF-4562-B904-77A2755DA200}" destId="{F4770733-FC17-4F0F-9B42-2E3B2140F2FB}" srcOrd="2" destOrd="0" presId="urn:microsoft.com/office/officeart/2018/2/layout/IconLabelList"/>
    <dgm:cxn modelId="{ACDB5314-F36B-4841-84BC-3AA85675B1B8}" type="presParOf" srcId="{0774DDBF-E6BE-493C-AF18-49A1535672D8}" destId="{C3DD8BC3-9C5C-4AB2-816B-CB511768E3A5}" srcOrd="5" destOrd="0" presId="urn:microsoft.com/office/officeart/2018/2/layout/IconLabelList"/>
    <dgm:cxn modelId="{62991F48-99D8-4CE7-B89D-E426C34C4439}" type="presParOf" srcId="{0774DDBF-E6BE-493C-AF18-49A1535672D8}" destId="{909DCC89-E76A-4D80-8DB3-62EDD0479033}" srcOrd="6" destOrd="0" presId="urn:microsoft.com/office/officeart/2018/2/layout/IconLabelList"/>
    <dgm:cxn modelId="{C77A46DF-C027-4676-8101-2C023489ADB1}" type="presParOf" srcId="{909DCC89-E76A-4D80-8DB3-62EDD0479033}" destId="{797B38F4-3E66-4F65-A75F-3839A0182C11}" srcOrd="0" destOrd="0" presId="urn:microsoft.com/office/officeart/2018/2/layout/IconLabelList"/>
    <dgm:cxn modelId="{67DAC764-CC16-49DF-A296-83928DA8E6AC}" type="presParOf" srcId="{909DCC89-E76A-4D80-8DB3-62EDD0479033}" destId="{B205A8A1-CB9A-4EB0-BD8F-3BE09DC1B1F5}" srcOrd="1" destOrd="0" presId="urn:microsoft.com/office/officeart/2018/2/layout/IconLabelList"/>
    <dgm:cxn modelId="{8E27B8D5-926B-4507-B495-D6BE275137B6}" type="presParOf" srcId="{909DCC89-E76A-4D80-8DB3-62EDD0479033}" destId="{0FC19DF6-A7A0-49C7-9CF9-4C6B2BBD6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4A15122-5DC5-4510-8190-59053CCAD25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Simple </a:t>
          </a:r>
          <a:r>
            <a:rPr lang="es-ES" dirty="0" err="1"/>
            <a:t>wording</a:t>
          </a:r>
          <a:endParaRPr lang="en-US" dirty="0"/>
        </a:p>
      </dgm:t>
    </dgm:pt>
    <dgm:pt modelId="{F2A7EEF4-5E21-4346-926A-12AB8D4CDD29}" type="parTrans" cxnId="{160A3B02-8ABC-43BE-B098-0D4C3C1F955B}">
      <dgm:prSet/>
      <dgm:spPr/>
      <dgm:t>
        <a:bodyPr/>
        <a:lstStyle/>
        <a:p>
          <a:endParaRPr lang="es-ES"/>
        </a:p>
      </dgm:t>
    </dgm:pt>
    <dgm:pt modelId="{692B635B-58FE-4004-9405-88F7BE83BA76}" type="sibTrans" cxnId="{160A3B02-8ABC-43BE-B098-0D4C3C1F955B}">
      <dgm:prSet/>
      <dgm:spPr/>
      <dgm:t>
        <a:bodyPr/>
        <a:lstStyle/>
        <a:p>
          <a:endParaRPr lang="es-ES"/>
        </a:p>
      </dgm:t>
    </dgm:pt>
    <dgm:pt modelId="{B350F616-3930-4356-B5F7-5F6C9BC9329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Privacy</a:t>
          </a:r>
          <a:endParaRPr lang="es-ES" dirty="0"/>
        </a:p>
      </dgm:t>
    </dgm:pt>
    <dgm:pt modelId="{2C0C0F51-5830-4BC1-9BAA-66208E1BE573}" type="parTrans" cxnId="{11FB8089-BC74-44EC-9CAE-D56A3E4031AA}">
      <dgm:prSet/>
      <dgm:spPr/>
      <dgm:t>
        <a:bodyPr/>
        <a:lstStyle/>
        <a:p>
          <a:endParaRPr lang="es-ES"/>
        </a:p>
      </dgm:t>
    </dgm:pt>
    <dgm:pt modelId="{39F041FA-D498-44DB-A681-D4DC8B44652F}" type="sibTrans" cxnId="{11FB8089-BC74-44EC-9CAE-D56A3E4031AA}">
      <dgm:prSet/>
      <dgm:spPr/>
      <dgm:t>
        <a:bodyPr/>
        <a:lstStyle/>
        <a:p>
          <a:endParaRPr lang="es-ES"/>
        </a:p>
      </dgm:t>
    </dgm:pt>
    <dgm:pt modelId="{575AC523-7DE9-4630-A554-CF4DF92DA48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Data </a:t>
          </a:r>
          <a:r>
            <a:rPr lang="es-ES" dirty="0" err="1"/>
            <a:t>protection</a:t>
          </a:r>
          <a:r>
            <a:rPr lang="es-ES" dirty="0"/>
            <a:t> </a:t>
          </a:r>
          <a:r>
            <a:rPr lang="es-ES" dirty="0" err="1"/>
            <a:t>officers</a:t>
          </a:r>
          <a:endParaRPr lang="es-ES" dirty="0"/>
        </a:p>
      </dgm:t>
    </dgm:pt>
    <dgm:pt modelId="{FCD5B683-9CB6-4195-A2B7-BC08575E80AD}" type="parTrans" cxnId="{E382CA22-C319-4D4B-9D19-5CBF9BD17984}">
      <dgm:prSet/>
      <dgm:spPr/>
      <dgm:t>
        <a:bodyPr/>
        <a:lstStyle/>
        <a:p>
          <a:endParaRPr lang="es-ES"/>
        </a:p>
      </dgm:t>
    </dgm:pt>
    <dgm:pt modelId="{B1F2B3B9-22C6-479C-AAEC-4083B2002C3F}" type="sibTrans" cxnId="{E382CA22-C319-4D4B-9D19-5CBF9BD17984}">
      <dgm:prSet/>
      <dgm:spPr/>
      <dgm:t>
        <a:bodyPr/>
        <a:lstStyle/>
        <a:p>
          <a:endParaRPr lang="es-ES"/>
        </a:p>
      </dgm:t>
    </dgm:pt>
    <dgm:pt modelId="{0E1F4961-B4D0-47F5-BF6C-FC7A4009BE3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Breach</a:t>
          </a:r>
          <a:r>
            <a:rPr lang="es-ES" dirty="0"/>
            <a:t> </a:t>
          </a:r>
          <a:r>
            <a:rPr lang="es-ES" dirty="0" err="1"/>
            <a:t>information</a:t>
          </a:r>
          <a:endParaRPr lang="es-ES" dirty="0"/>
        </a:p>
      </dgm:t>
    </dgm:pt>
    <dgm:pt modelId="{2F5DD6BA-FF3F-43C0-AE31-92C8ABAEE7AE}" type="parTrans" cxnId="{C0DC87DC-D611-464D-A08E-87A08164F6E4}">
      <dgm:prSet/>
      <dgm:spPr/>
      <dgm:t>
        <a:bodyPr/>
        <a:lstStyle/>
        <a:p>
          <a:endParaRPr lang="es-ES"/>
        </a:p>
      </dgm:t>
    </dgm:pt>
    <dgm:pt modelId="{2DB6CD63-AE34-4FA1-88F7-AB56E7011B99}" type="sibTrans" cxnId="{C0DC87DC-D611-464D-A08E-87A08164F6E4}">
      <dgm:prSet/>
      <dgm:spPr/>
      <dgm:t>
        <a:bodyPr/>
        <a:lstStyle/>
        <a:p>
          <a:endParaRPr lang="es-ES"/>
        </a:p>
      </dgm:t>
    </dgm:pt>
    <dgm:pt modelId="{F4C126E0-A2C4-49D0-9FFA-7D3EA83A37C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Right</a:t>
          </a:r>
          <a:r>
            <a:rPr lang="es-ES" dirty="0"/>
            <a:t> to be </a:t>
          </a:r>
          <a:r>
            <a:rPr lang="es-ES" dirty="0" err="1"/>
            <a:t>forgotten</a:t>
          </a:r>
          <a:endParaRPr lang="es-ES" dirty="0"/>
        </a:p>
      </dgm:t>
    </dgm:pt>
    <dgm:pt modelId="{53BA82CA-8367-4FD8-A0A0-393B6885C2EB}" type="parTrans" cxnId="{0C6F9006-A541-41B8-A528-E45C1AC02D2B}">
      <dgm:prSet/>
      <dgm:spPr/>
      <dgm:t>
        <a:bodyPr/>
        <a:lstStyle/>
        <a:p>
          <a:endParaRPr lang="es-ES"/>
        </a:p>
      </dgm:t>
    </dgm:pt>
    <dgm:pt modelId="{8778E05E-8F94-4DC3-B7AF-447C20A63875}" type="sibTrans" cxnId="{0C6F9006-A541-41B8-A528-E45C1AC02D2B}">
      <dgm:prSet/>
      <dgm:spPr/>
      <dgm:t>
        <a:bodyPr/>
        <a:lstStyle/>
        <a:p>
          <a:endParaRPr lang="es-ES"/>
        </a:p>
      </dgm:t>
    </dgm:pt>
    <dgm:pt modelId="{A3B153A1-235E-49EA-96B5-E5E56172AB5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Right</a:t>
          </a:r>
          <a:r>
            <a:rPr lang="es-ES" dirty="0"/>
            <a:t> to </a:t>
          </a:r>
          <a:r>
            <a:rPr lang="es-ES" dirty="0" err="1"/>
            <a:t>port</a:t>
          </a:r>
          <a:r>
            <a:rPr lang="es-ES" dirty="0"/>
            <a:t> data</a:t>
          </a:r>
        </a:p>
      </dgm:t>
    </dgm:pt>
    <dgm:pt modelId="{8A468949-608E-4189-B3CB-BA7337A22CDC}" type="parTrans" cxnId="{9598C70B-A052-4D78-9B7B-39D8B5734E17}">
      <dgm:prSet/>
      <dgm:spPr/>
      <dgm:t>
        <a:bodyPr/>
        <a:lstStyle/>
        <a:p>
          <a:endParaRPr lang="es-ES"/>
        </a:p>
      </dgm:t>
    </dgm:pt>
    <dgm:pt modelId="{C59524A5-5D28-4DF2-8368-0EAEB0B2C0C9}" type="sibTrans" cxnId="{9598C70B-A052-4D78-9B7B-39D8B5734E17}">
      <dgm:prSet/>
      <dgm:spPr/>
      <dgm:t>
        <a:bodyPr/>
        <a:lstStyle/>
        <a:p>
          <a:endParaRPr lang="es-E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D40A92CF-3B45-4D85-BBAE-AD7D082E8B38}" type="pres">
      <dgm:prSet presAssocID="{64A15122-5DC5-4510-8190-59053CCAD252}" presName="compNode" presStyleCnt="0"/>
      <dgm:spPr/>
    </dgm:pt>
    <dgm:pt modelId="{0FC07DBE-BDAC-44AD-BA79-ABDBCB047C4C}" type="pres">
      <dgm:prSet presAssocID="{64A15122-5DC5-4510-8190-59053CCAD25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ítulos"/>
        </a:ext>
      </dgm:extLst>
    </dgm:pt>
    <dgm:pt modelId="{57BEEAAF-5F3E-471C-B56F-AB2254B7664A}" type="pres">
      <dgm:prSet presAssocID="{64A15122-5DC5-4510-8190-59053CCAD252}" presName="spaceRect" presStyleCnt="0"/>
      <dgm:spPr/>
    </dgm:pt>
    <dgm:pt modelId="{4312323E-23AD-4BCE-88F7-93A0C804BB55}" type="pres">
      <dgm:prSet presAssocID="{64A15122-5DC5-4510-8190-59053CCAD252}" presName="textRect" presStyleLbl="revTx" presStyleIdx="0" presStyleCnt="6">
        <dgm:presLayoutVars>
          <dgm:chMax val="1"/>
          <dgm:chPref val="1"/>
        </dgm:presLayoutVars>
      </dgm:prSet>
      <dgm:spPr/>
    </dgm:pt>
    <dgm:pt modelId="{B4CB5A87-0C51-4B1B-8A06-AECBF5A7C481}" type="pres">
      <dgm:prSet presAssocID="{692B635B-58FE-4004-9405-88F7BE83BA76}" presName="sibTrans" presStyleCnt="0"/>
      <dgm:spPr/>
    </dgm:pt>
    <dgm:pt modelId="{23597994-FC2D-4CB4-83D4-A6DBD15957CC}" type="pres">
      <dgm:prSet presAssocID="{B350F616-3930-4356-B5F7-5F6C9BC93295}" presName="compNode" presStyleCnt="0"/>
      <dgm:spPr/>
    </dgm:pt>
    <dgm:pt modelId="{89D8EA37-A587-425D-BC07-0E7121DCE3F1}" type="pres">
      <dgm:prSet presAssocID="{B350F616-3930-4356-B5F7-5F6C9BC9329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ella digital"/>
        </a:ext>
      </dgm:extLst>
    </dgm:pt>
    <dgm:pt modelId="{FEA86878-DD13-4E8D-88C2-F6120918C4E4}" type="pres">
      <dgm:prSet presAssocID="{B350F616-3930-4356-B5F7-5F6C9BC93295}" presName="spaceRect" presStyleCnt="0"/>
      <dgm:spPr/>
    </dgm:pt>
    <dgm:pt modelId="{015D844C-0EB4-4E8F-9DCA-EA15BFCF7A47}" type="pres">
      <dgm:prSet presAssocID="{B350F616-3930-4356-B5F7-5F6C9BC93295}" presName="textRect" presStyleLbl="revTx" presStyleIdx="1" presStyleCnt="6">
        <dgm:presLayoutVars>
          <dgm:chMax val="1"/>
          <dgm:chPref val="1"/>
        </dgm:presLayoutVars>
      </dgm:prSet>
      <dgm:spPr/>
    </dgm:pt>
    <dgm:pt modelId="{23E5343B-67E0-4449-8AD0-09324654E3EF}" type="pres">
      <dgm:prSet presAssocID="{39F041FA-D498-44DB-A681-D4DC8B44652F}" presName="sibTrans" presStyleCnt="0"/>
      <dgm:spPr/>
    </dgm:pt>
    <dgm:pt modelId="{996E31D0-AFE1-4592-B73E-4C97E1E084AF}" type="pres">
      <dgm:prSet presAssocID="{575AC523-7DE9-4630-A554-CF4DF92DA485}" presName="compNode" presStyleCnt="0"/>
      <dgm:spPr/>
    </dgm:pt>
    <dgm:pt modelId="{2D6DFCE7-B0D0-46F2-9BE9-0E60C3A13E4A}" type="pres">
      <dgm:prSet presAssocID="{575AC523-7DE9-4630-A554-CF4DF92DA48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icía"/>
        </a:ext>
      </dgm:extLst>
    </dgm:pt>
    <dgm:pt modelId="{61B0DA14-3CFF-4F08-AEF7-4F0926C48FBE}" type="pres">
      <dgm:prSet presAssocID="{575AC523-7DE9-4630-A554-CF4DF92DA485}" presName="spaceRect" presStyleCnt="0"/>
      <dgm:spPr/>
    </dgm:pt>
    <dgm:pt modelId="{4A43ED52-D653-4688-A10F-5F7774FBD91B}" type="pres">
      <dgm:prSet presAssocID="{575AC523-7DE9-4630-A554-CF4DF92DA485}" presName="textRect" presStyleLbl="revTx" presStyleIdx="2" presStyleCnt="6">
        <dgm:presLayoutVars>
          <dgm:chMax val="1"/>
          <dgm:chPref val="1"/>
        </dgm:presLayoutVars>
      </dgm:prSet>
      <dgm:spPr/>
    </dgm:pt>
    <dgm:pt modelId="{3F33AC39-6541-4C54-9CD5-2AAE39927717}" type="pres">
      <dgm:prSet presAssocID="{B1F2B3B9-22C6-479C-AAEC-4083B2002C3F}" presName="sibTrans" presStyleCnt="0"/>
      <dgm:spPr/>
    </dgm:pt>
    <dgm:pt modelId="{079A2B07-CC71-4561-80C9-68898EF28BD3}" type="pres">
      <dgm:prSet presAssocID="{0E1F4961-B4D0-47F5-BF6C-FC7A4009BE39}" presName="compNode" presStyleCnt="0"/>
      <dgm:spPr/>
    </dgm:pt>
    <dgm:pt modelId="{490E7471-E33C-4B6A-9572-D9D708FDC5CF}" type="pres">
      <dgm:prSet presAssocID="{0E1F4961-B4D0-47F5-BF6C-FC7A4009BE3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E1EBAE26-B994-46F1-830B-6B8E9A06D066}" type="pres">
      <dgm:prSet presAssocID="{0E1F4961-B4D0-47F5-BF6C-FC7A4009BE39}" presName="spaceRect" presStyleCnt="0"/>
      <dgm:spPr/>
    </dgm:pt>
    <dgm:pt modelId="{5D51C74E-10E0-4CF6-B2CA-26FDBFD66988}" type="pres">
      <dgm:prSet presAssocID="{0E1F4961-B4D0-47F5-BF6C-FC7A4009BE39}" presName="textRect" presStyleLbl="revTx" presStyleIdx="3" presStyleCnt="6">
        <dgm:presLayoutVars>
          <dgm:chMax val="1"/>
          <dgm:chPref val="1"/>
        </dgm:presLayoutVars>
      </dgm:prSet>
      <dgm:spPr/>
    </dgm:pt>
    <dgm:pt modelId="{FC0404A0-67A4-4B91-A872-DF21B4DC0A11}" type="pres">
      <dgm:prSet presAssocID="{2DB6CD63-AE34-4FA1-88F7-AB56E7011B99}" presName="sibTrans" presStyleCnt="0"/>
      <dgm:spPr/>
    </dgm:pt>
    <dgm:pt modelId="{A38D61AE-37B6-4C56-B8B1-349D55A5C31C}" type="pres">
      <dgm:prSet presAssocID="{F4C126E0-A2C4-49D0-9FFA-7D3EA83A37C6}" presName="compNode" presStyleCnt="0"/>
      <dgm:spPr/>
    </dgm:pt>
    <dgm:pt modelId="{6F00B463-E2AD-45E4-AE01-F0CFAC4BFB4D}" type="pres">
      <dgm:prSet presAssocID="{F4C126E0-A2C4-49D0-9FFA-7D3EA83A37C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cadillo de pensamiento"/>
        </a:ext>
      </dgm:extLst>
    </dgm:pt>
    <dgm:pt modelId="{59C19F6B-6664-41E1-9656-33552D873C42}" type="pres">
      <dgm:prSet presAssocID="{F4C126E0-A2C4-49D0-9FFA-7D3EA83A37C6}" presName="spaceRect" presStyleCnt="0"/>
      <dgm:spPr/>
    </dgm:pt>
    <dgm:pt modelId="{E486BC39-2CA8-4F3B-804C-D9D46A8DC444}" type="pres">
      <dgm:prSet presAssocID="{F4C126E0-A2C4-49D0-9FFA-7D3EA83A37C6}" presName="textRect" presStyleLbl="revTx" presStyleIdx="4" presStyleCnt="6">
        <dgm:presLayoutVars>
          <dgm:chMax val="1"/>
          <dgm:chPref val="1"/>
        </dgm:presLayoutVars>
      </dgm:prSet>
      <dgm:spPr/>
    </dgm:pt>
    <dgm:pt modelId="{43B7AD15-CF4F-4359-9602-B2A3FCC6B0C2}" type="pres">
      <dgm:prSet presAssocID="{8778E05E-8F94-4DC3-B7AF-447C20A63875}" presName="sibTrans" presStyleCnt="0"/>
      <dgm:spPr/>
    </dgm:pt>
    <dgm:pt modelId="{9BD7796A-AFA6-477A-A5DB-ACF882CC8563}" type="pres">
      <dgm:prSet presAssocID="{A3B153A1-235E-49EA-96B5-E5E56172AB5B}" presName="compNode" presStyleCnt="0"/>
      <dgm:spPr/>
    </dgm:pt>
    <dgm:pt modelId="{456DD70B-0E6A-4FA0-9FFB-6DF8B77F3172}" type="pres">
      <dgm:prSet presAssocID="{A3B153A1-235E-49EA-96B5-E5E56172AB5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ro"/>
        </a:ext>
      </dgm:extLst>
    </dgm:pt>
    <dgm:pt modelId="{49B616DF-06CA-4B97-9FDB-BA528E10CFE4}" type="pres">
      <dgm:prSet presAssocID="{A3B153A1-235E-49EA-96B5-E5E56172AB5B}" presName="spaceRect" presStyleCnt="0"/>
      <dgm:spPr/>
    </dgm:pt>
    <dgm:pt modelId="{04684766-0B7A-48D5-9290-0C946F1F38EC}" type="pres">
      <dgm:prSet presAssocID="{A3B153A1-235E-49EA-96B5-E5E56172AB5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60A3B02-8ABC-43BE-B098-0D4C3C1F955B}" srcId="{964AB476-95A3-405A-B3E0-29C4F1E16F65}" destId="{64A15122-5DC5-4510-8190-59053CCAD252}" srcOrd="0" destOrd="0" parTransId="{F2A7EEF4-5E21-4346-926A-12AB8D4CDD29}" sibTransId="{692B635B-58FE-4004-9405-88F7BE83BA76}"/>
    <dgm:cxn modelId="{0C6F9006-A541-41B8-A528-E45C1AC02D2B}" srcId="{964AB476-95A3-405A-B3E0-29C4F1E16F65}" destId="{F4C126E0-A2C4-49D0-9FFA-7D3EA83A37C6}" srcOrd="4" destOrd="0" parTransId="{53BA82CA-8367-4FD8-A0A0-393B6885C2EB}" sibTransId="{8778E05E-8F94-4DC3-B7AF-447C20A63875}"/>
    <dgm:cxn modelId="{9598C70B-A052-4D78-9B7B-39D8B5734E17}" srcId="{964AB476-95A3-405A-B3E0-29C4F1E16F65}" destId="{A3B153A1-235E-49EA-96B5-E5E56172AB5B}" srcOrd="5" destOrd="0" parTransId="{8A468949-608E-4189-B3CB-BA7337A22CDC}" sibTransId="{C59524A5-5D28-4DF2-8368-0EAEB0B2C0C9}"/>
    <dgm:cxn modelId="{E382CA22-C319-4D4B-9D19-5CBF9BD17984}" srcId="{964AB476-95A3-405A-B3E0-29C4F1E16F65}" destId="{575AC523-7DE9-4630-A554-CF4DF92DA485}" srcOrd="2" destOrd="0" parTransId="{FCD5B683-9CB6-4195-A2B7-BC08575E80AD}" sibTransId="{B1F2B3B9-22C6-479C-AAEC-4083B2002C3F}"/>
    <dgm:cxn modelId="{E7871F24-34F6-4368-984C-3E8A17ED6D2E}" type="presOf" srcId="{B350F616-3930-4356-B5F7-5F6C9BC93295}" destId="{015D844C-0EB4-4E8F-9DCA-EA15BFCF7A47}" srcOrd="0" destOrd="0" presId="urn:microsoft.com/office/officeart/2018/2/layout/IconLabelList"/>
    <dgm:cxn modelId="{DA98F884-5D6A-40D9-BE29-F2F66C028E9C}" type="presOf" srcId="{575AC523-7DE9-4630-A554-CF4DF92DA485}" destId="{4A43ED52-D653-4688-A10F-5F7774FBD91B}" srcOrd="0" destOrd="0" presId="urn:microsoft.com/office/officeart/2018/2/layout/IconLabelList"/>
    <dgm:cxn modelId="{11FB8089-BC74-44EC-9CAE-D56A3E4031AA}" srcId="{964AB476-95A3-405A-B3E0-29C4F1E16F65}" destId="{B350F616-3930-4356-B5F7-5F6C9BC93295}" srcOrd="1" destOrd="0" parTransId="{2C0C0F51-5830-4BC1-9BAA-66208E1BE573}" sibTransId="{39F041FA-D498-44DB-A681-D4DC8B44652F}"/>
    <dgm:cxn modelId="{57E3C292-94DA-485F-A6E1-8AA0973D5323}" type="presOf" srcId="{A3B153A1-235E-49EA-96B5-E5E56172AB5B}" destId="{04684766-0B7A-48D5-9290-0C946F1F38EC}" srcOrd="0" destOrd="0" presId="urn:microsoft.com/office/officeart/2018/2/layout/IconLabelList"/>
    <dgm:cxn modelId="{CDDC8899-ABF7-4594-B67D-FC24CB316047}" type="presOf" srcId="{0E1F4961-B4D0-47F5-BF6C-FC7A4009BE39}" destId="{5D51C74E-10E0-4CF6-B2CA-26FDBFD66988}" srcOrd="0" destOrd="0" presId="urn:microsoft.com/office/officeart/2018/2/layout/IconLabelList"/>
    <dgm:cxn modelId="{C0DC87DC-D611-464D-A08E-87A08164F6E4}" srcId="{964AB476-95A3-405A-B3E0-29C4F1E16F65}" destId="{0E1F4961-B4D0-47F5-BF6C-FC7A4009BE39}" srcOrd="3" destOrd="0" parTransId="{2F5DD6BA-FF3F-43C0-AE31-92C8ABAEE7AE}" sibTransId="{2DB6CD63-AE34-4FA1-88F7-AB56E7011B99}"/>
    <dgm:cxn modelId="{D2FBA9DC-9250-4C66-BFAE-A56B652E7F5C}" type="presOf" srcId="{F4C126E0-A2C4-49D0-9FFA-7D3EA83A37C6}" destId="{E486BC39-2CA8-4F3B-804C-D9D46A8DC444}" srcOrd="0" destOrd="0" presId="urn:microsoft.com/office/officeart/2018/2/layout/IconLabelList"/>
    <dgm:cxn modelId="{879671F1-1F56-4FF2-8159-E531107F5AD3}" type="presOf" srcId="{64A15122-5DC5-4510-8190-59053CCAD252}" destId="{4312323E-23AD-4BCE-88F7-93A0C804BB55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1B9FE52E-5B2E-4D11-B625-82BCBCB6153E}" type="presParOf" srcId="{0774DDBF-E6BE-493C-AF18-49A1535672D8}" destId="{D40A92CF-3B45-4D85-BBAE-AD7D082E8B38}" srcOrd="0" destOrd="0" presId="urn:microsoft.com/office/officeart/2018/2/layout/IconLabelList"/>
    <dgm:cxn modelId="{7046CF56-A656-47A8-ABFF-EF5EBE6EA093}" type="presParOf" srcId="{D40A92CF-3B45-4D85-BBAE-AD7D082E8B38}" destId="{0FC07DBE-BDAC-44AD-BA79-ABDBCB047C4C}" srcOrd="0" destOrd="0" presId="urn:microsoft.com/office/officeart/2018/2/layout/IconLabelList"/>
    <dgm:cxn modelId="{F680B46C-E093-44CB-BF9F-767DE779599E}" type="presParOf" srcId="{D40A92CF-3B45-4D85-BBAE-AD7D082E8B38}" destId="{57BEEAAF-5F3E-471C-B56F-AB2254B7664A}" srcOrd="1" destOrd="0" presId="urn:microsoft.com/office/officeart/2018/2/layout/IconLabelList"/>
    <dgm:cxn modelId="{F8172B96-C1E1-4B7E-8426-1482391E803C}" type="presParOf" srcId="{D40A92CF-3B45-4D85-BBAE-AD7D082E8B38}" destId="{4312323E-23AD-4BCE-88F7-93A0C804BB55}" srcOrd="2" destOrd="0" presId="urn:microsoft.com/office/officeart/2018/2/layout/IconLabelList"/>
    <dgm:cxn modelId="{697FD9AB-81B3-4F1B-A0A6-90F1A921D4F7}" type="presParOf" srcId="{0774DDBF-E6BE-493C-AF18-49A1535672D8}" destId="{B4CB5A87-0C51-4B1B-8A06-AECBF5A7C481}" srcOrd="1" destOrd="0" presId="urn:microsoft.com/office/officeart/2018/2/layout/IconLabelList"/>
    <dgm:cxn modelId="{F184CE5B-0DD4-4441-AB83-F4FFFC3FB605}" type="presParOf" srcId="{0774DDBF-E6BE-493C-AF18-49A1535672D8}" destId="{23597994-FC2D-4CB4-83D4-A6DBD15957CC}" srcOrd="2" destOrd="0" presId="urn:microsoft.com/office/officeart/2018/2/layout/IconLabelList"/>
    <dgm:cxn modelId="{ABD22099-5340-4BB3-BC3A-EA4F929F4BDF}" type="presParOf" srcId="{23597994-FC2D-4CB4-83D4-A6DBD15957CC}" destId="{89D8EA37-A587-425D-BC07-0E7121DCE3F1}" srcOrd="0" destOrd="0" presId="urn:microsoft.com/office/officeart/2018/2/layout/IconLabelList"/>
    <dgm:cxn modelId="{780B4A49-BD51-45D9-A37E-325D2D108EA5}" type="presParOf" srcId="{23597994-FC2D-4CB4-83D4-A6DBD15957CC}" destId="{FEA86878-DD13-4E8D-88C2-F6120918C4E4}" srcOrd="1" destOrd="0" presId="urn:microsoft.com/office/officeart/2018/2/layout/IconLabelList"/>
    <dgm:cxn modelId="{A22584B3-28E8-43CB-863F-0B7FD2FF4683}" type="presParOf" srcId="{23597994-FC2D-4CB4-83D4-A6DBD15957CC}" destId="{015D844C-0EB4-4E8F-9DCA-EA15BFCF7A47}" srcOrd="2" destOrd="0" presId="urn:microsoft.com/office/officeart/2018/2/layout/IconLabelList"/>
    <dgm:cxn modelId="{CF8E2F35-40F6-4302-B5B8-54C14A23FE46}" type="presParOf" srcId="{0774DDBF-E6BE-493C-AF18-49A1535672D8}" destId="{23E5343B-67E0-4449-8AD0-09324654E3EF}" srcOrd="3" destOrd="0" presId="urn:microsoft.com/office/officeart/2018/2/layout/IconLabelList"/>
    <dgm:cxn modelId="{148FF284-316B-46FE-ACC8-FD36C829348E}" type="presParOf" srcId="{0774DDBF-E6BE-493C-AF18-49A1535672D8}" destId="{996E31D0-AFE1-4592-B73E-4C97E1E084AF}" srcOrd="4" destOrd="0" presId="urn:microsoft.com/office/officeart/2018/2/layout/IconLabelList"/>
    <dgm:cxn modelId="{31FD3E3B-2E63-4CBE-85EB-BB3A2FD0C4B8}" type="presParOf" srcId="{996E31D0-AFE1-4592-B73E-4C97E1E084AF}" destId="{2D6DFCE7-B0D0-46F2-9BE9-0E60C3A13E4A}" srcOrd="0" destOrd="0" presId="urn:microsoft.com/office/officeart/2018/2/layout/IconLabelList"/>
    <dgm:cxn modelId="{FDEB8228-5E23-4449-9419-551F184FBF03}" type="presParOf" srcId="{996E31D0-AFE1-4592-B73E-4C97E1E084AF}" destId="{61B0DA14-3CFF-4F08-AEF7-4F0926C48FBE}" srcOrd="1" destOrd="0" presId="urn:microsoft.com/office/officeart/2018/2/layout/IconLabelList"/>
    <dgm:cxn modelId="{8AC72CC6-CAE4-43E7-8526-6F2A5DE30D4D}" type="presParOf" srcId="{996E31D0-AFE1-4592-B73E-4C97E1E084AF}" destId="{4A43ED52-D653-4688-A10F-5F7774FBD91B}" srcOrd="2" destOrd="0" presId="urn:microsoft.com/office/officeart/2018/2/layout/IconLabelList"/>
    <dgm:cxn modelId="{C446AA68-17C8-4B77-BCF5-52FCCBE36734}" type="presParOf" srcId="{0774DDBF-E6BE-493C-AF18-49A1535672D8}" destId="{3F33AC39-6541-4C54-9CD5-2AAE39927717}" srcOrd="5" destOrd="0" presId="urn:microsoft.com/office/officeart/2018/2/layout/IconLabelList"/>
    <dgm:cxn modelId="{B1DBC7E9-71B9-41EE-B45F-627E37D8C8D6}" type="presParOf" srcId="{0774DDBF-E6BE-493C-AF18-49A1535672D8}" destId="{079A2B07-CC71-4561-80C9-68898EF28BD3}" srcOrd="6" destOrd="0" presId="urn:microsoft.com/office/officeart/2018/2/layout/IconLabelList"/>
    <dgm:cxn modelId="{F162D612-A7B7-4B3D-BB33-9896672C611C}" type="presParOf" srcId="{079A2B07-CC71-4561-80C9-68898EF28BD3}" destId="{490E7471-E33C-4B6A-9572-D9D708FDC5CF}" srcOrd="0" destOrd="0" presId="urn:microsoft.com/office/officeart/2018/2/layout/IconLabelList"/>
    <dgm:cxn modelId="{F7FB771F-08B2-4397-B11C-C43386E4E599}" type="presParOf" srcId="{079A2B07-CC71-4561-80C9-68898EF28BD3}" destId="{E1EBAE26-B994-46F1-830B-6B8E9A06D066}" srcOrd="1" destOrd="0" presId="urn:microsoft.com/office/officeart/2018/2/layout/IconLabelList"/>
    <dgm:cxn modelId="{E4A39FEF-8D11-4C4D-ACE4-1BC9EA83AA57}" type="presParOf" srcId="{079A2B07-CC71-4561-80C9-68898EF28BD3}" destId="{5D51C74E-10E0-4CF6-B2CA-26FDBFD66988}" srcOrd="2" destOrd="0" presId="urn:microsoft.com/office/officeart/2018/2/layout/IconLabelList"/>
    <dgm:cxn modelId="{7553C566-96B6-4210-89A4-16CAA1DF8F5E}" type="presParOf" srcId="{0774DDBF-E6BE-493C-AF18-49A1535672D8}" destId="{FC0404A0-67A4-4B91-A872-DF21B4DC0A11}" srcOrd="7" destOrd="0" presId="urn:microsoft.com/office/officeart/2018/2/layout/IconLabelList"/>
    <dgm:cxn modelId="{FA7395F9-96EC-47E9-B253-878E688280AF}" type="presParOf" srcId="{0774DDBF-E6BE-493C-AF18-49A1535672D8}" destId="{A38D61AE-37B6-4C56-B8B1-349D55A5C31C}" srcOrd="8" destOrd="0" presId="urn:microsoft.com/office/officeart/2018/2/layout/IconLabelList"/>
    <dgm:cxn modelId="{A858BC93-7B23-4D15-BC46-2F38B939C555}" type="presParOf" srcId="{A38D61AE-37B6-4C56-B8B1-349D55A5C31C}" destId="{6F00B463-E2AD-45E4-AE01-F0CFAC4BFB4D}" srcOrd="0" destOrd="0" presId="urn:microsoft.com/office/officeart/2018/2/layout/IconLabelList"/>
    <dgm:cxn modelId="{7D646938-66C5-4B1C-A634-F57C68087407}" type="presParOf" srcId="{A38D61AE-37B6-4C56-B8B1-349D55A5C31C}" destId="{59C19F6B-6664-41E1-9656-33552D873C42}" srcOrd="1" destOrd="0" presId="urn:microsoft.com/office/officeart/2018/2/layout/IconLabelList"/>
    <dgm:cxn modelId="{5A6FF186-E28D-4CDD-82D3-08B255CEA290}" type="presParOf" srcId="{A38D61AE-37B6-4C56-B8B1-349D55A5C31C}" destId="{E486BC39-2CA8-4F3B-804C-D9D46A8DC444}" srcOrd="2" destOrd="0" presId="urn:microsoft.com/office/officeart/2018/2/layout/IconLabelList"/>
    <dgm:cxn modelId="{4890A301-233C-4CB3-80F3-8D0875B1A56B}" type="presParOf" srcId="{0774DDBF-E6BE-493C-AF18-49A1535672D8}" destId="{43B7AD15-CF4F-4359-9602-B2A3FCC6B0C2}" srcOrd="9" destOrd="0" presId="urn:microsoft.com/office/officeart/2018/2/layout/IconLabelList"/>
    <dgm:cxn modelId="{47A28347-22BE-43CA-B0EC-56309883CB12}" type="presParOf" srcId="{0774DDBF-E6BE-493C-AF18-49A1535672D8}" destId="{9BD7796A-AFA6-477A-A5DB-ACF882CC8563}" srcOrd="10" destOrd="0" presId="urn:microsoft.com/office/officeart/2018/2/layout/IconLabelList"/>
    <dgm:cxn modelId="{9CB6D101-C1FB-4AB6-9721-7D452D8A56E7}" type="presParOf" srcId="{9BD7796A-AFA6-477A-A5DB-ACF882CC8563}" destId="{456DD70B-0E6A-4FA0-9FFB-6DF8B77F3172}" srcOrd="0" destOrd="0" presId="urn:microsoft.com/office/officeart/2018/2/layout/IconLabelList"/>
    <dgm:cxn modelId="{0DD9B814-3E86-47B5-B3F8-1B262DBF657B}" type="presParOf" srcId="{9BD7796A-AFA6-477A-A5DB-ACF882CC8563}" destId="{49B616DF-06CA-4B97-9FDB-BA528E10CFE4}" srcOrd="1" destOrd="0" presId="urn:microsoft.com/office/officeart/2018/2/layout/IconLabelList"/>
    <dgm:cxn modelId="{ADF36055-F7C0-4EAE-9C8A-16CE3E6FD271}" type="presParOf" srcId="{9BD7796A-AFA6-477A-A5DB-ACF882CC8563}" destId="{04684766-0B7A-48D5-9290-0C946F1F38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What</a:t>
          </a:r>
          <a:r>
            <a:rPr lang="es-ES" sz="2400" dirty="0"/>
            <a:t> </a:t>
          </a:r>
          <a:r>
            <a:rPr lang="es-ES" sz="2400" dirty="0" err="1"/>
            <a:t>is</a:t>
          </a:r>
          <a:r>
            <a:rPr lang="es-ES" sz="2400" dirty="0"/>
            <a:t> </a:t>
          </a:r>
          <a:r>
            <a:rPr lang="es-ES" sz="2400"/>
            <a:t>Aim</a:t>
          </a:r>
          <a:r>
            <a:rPr lang="es-ES" sz="2400" dirty="0"/>
            <a:t> Games?</a:t>
          </a:r>
          <a:endParaRPr lang="en-US" sz="2400" dirty="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err="1"/>
            <a:t>Demonstration</a:t>
          </a:r>
          <a:endParaRPr lang="es-ES" sz="2400"/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Where</a:t>
          </a:r>
          <a:r>
            <a:rPr lang="es-ES" sz="2400" dirty="0"/>
            <a:t> </a:t>
          </a:r>
          <a:r>
            <a:rPr lang="es-ES" sz="2400" dirty="0" err="1"/>
            <a:t>we</a:t>
          </a:r>
          <a:r>
            <a:rPr lang="es-ES" sz="2400" dirty="0"/>
            <a:t> are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Team</a:t>
          </a:r>
          <a:r>
            <a:rPr lang="es-ES" sz="2400" dirty="0"/>
            <a:t> </a:t>
          </a:r>
          <a:r>
            <a:rPr lang="es-ES" sz="2400" dirty="0" err="1"/>
            <a:t>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B1080C5C-4D83-4C81-9DD6-04CD4D54871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Productivity</a:t>
          </a:r>
          <a:r>
            <a:rPr lang="es-ES" sz="2400" dirty="0"/>
            <a:t> control</a:t>
          </a:r>
        </a:p>
      </dgm:t>
    </dgm:pt>
    <dgm:pt modelId="{1E87208D-ED12-4D86-B897-C6D02C32BE86}" type="parTrans" cxnId="{B4960DF0-3EED-4EE5-A071-8B6C0F1FAE57}">
      <dgm:prSet/>
      <dgm:spPr/>
      <dgm:t>
        <a:bodyPr/>
        <a:lstStyle/>
        <a:p>
          <a:endParaRPr lang="es-ES"/>
        </a:p>
      </dgm:t>
    </dgm:pt>
    <dgm:pt modelId="{38EDF2FA-3CB9-420E-B2C9-0A5B2D5D181D}" type="sibTrans" cxnId="{B4960DF0-3EED-4EE5-A071-8B6C0F1FAE57}">
      <dgm:prSet/>
      <dgm:spPr/>
      <dgm:t>
        <a:bodyPr/>
        <a:lstStyle/>
        <a:p>
          <a:endParaRPr lang="es-ES"/>
        </a:p>
      </dgm:t>
    </dgm:pt>
    <dgm:pt modelId="{9B9AF4C5-D9AC-4AD3-963F-9DAE755AE4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Piloting</a:t>
          </a:r>
          <a:r>
            <a:rPr lang="es-ES" sz="2400" dirty="0"/>
            <a:t> plan</a:t>
          </a:r>
        </a:p>
      </dgm:t>
    </dgm:pt>
    <dgm:pt modelId="{8CD22F7D-469B-4F62-93EF-28959A028B6D}" type="parTrans" cxnId="{08CF5B43-BF62-48F7-934C-A6BAAB2F36BD}">
      <dgm:prSet/>
      <dgm:spPr/>
      <dgm:t>
        <a:bodyPr/>
        <a:lstStyle/>
        <a:p>
          <a:endParaRPr lang="es-ES"/>
        </a:p>
      </dgm:t>
    </dgm:pt>
    <dgm:pt modelId="{04FA16F6-CCE8-4665-A919-1EE982CBB458}" type="sibTrans" cxnId="{08CF5B43-BF62-48F7-934C-A6BAAB2F36BD}">
      <dgm:prSet/>
      <dgm:spPr/>
      <dgm:t>
        <a:bodyPr/>
        <a:lstStyle/>
        <a:p>
          <a:endParaRPr lang="es-ES"/>
        </a:p>
      </dgm:t>
    </dgm:pt>
    <dgm:pt modelId="{FCDB1593-13E0-4B60-AEA5-DA5AC5AE98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Issues </a:t>
          </a:r>
          <a:r>
            <a:rPr lang="es-ES" sz="2400" dirty="0" err="1"/>
            <a:t>faced</a:t>
          </a:r>
          <a:endParaRPr lang="es-ES" sz="2400" dirty="0"/>
        </a:p>
      </dgm:t>
    </dgm:pt>
    <dgm:pt modelId="{38EC6B38-0627-46DE-BD87-B052F923B05A}" type="parTrans" cxnId="{782433F5-7A30-4687-B729-933D74AD0447}">
      <dgm:prSet/>
      <dgm:spPr/>
      <dgm:t>
        <a:bodyPr/>
        <a:lstStyle/>
        <a:p>
          <a:endParaRPr lang="es-ES"/>
        </a:p>
      </dgm:t>
    </dgm:pt>
    <dgm:pt modelId="{04F76EF6-B137-4329-B874-E3B2C81D4466}" type="sibTrans" cxnId="{782433F5-7A30-4687-B729-933D74AD0447}">
      <dgm:prSet/>
      <dgm:spPr/>
      <dgm:t>
        <a:bodyPr/>
        <a:lstStyle/>
        <a:p>
          <a:endParaRPr lang="es-ES"/>
        </a:p>
      </dgm:t>
    </dgm:pt>
    <dgm:pt modelId="{2B95C356-933B-49A9-A180-1C3DD45E93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Next </a:t>
          </a:r>
          <a:r>
            <a:rPr lang="es-ES" sz="2400" dirty="0" err="1"/>
            <a:t>steps</a:t>
          </a:r>
          <a:endParaRPr lang="es-ES" sz="2400" dirty="0"/>
        </a:p>
      </dgm:t>
    </dgm:pt>
    <dgm:pt modelId="{317FA2F4-71CB-4F8A-84B3-D794DEE9C9D4}" type="parTrans" cxnId="{D9E65D04-554F-4B67-8759-2EF38EA584B5}">
      <dgm:prSet/>
      <dgm:spPr/>
      <dgm:t>
        <a:bodyPr/>
        <a:lstStyle/>
        <a:p>
          <a:endParaRPr lang="es-ES"/>
        </a:p>
      </dgm:t>
    </dgm:pt>
    <dgm:pt modelId="{3A74A883-C574-47DA-9755-0ED036147375}" type="sibTrans" cxnId="{D9E65D04-554F-4B67-8759-2EF38EA584B5}">
      <dgm:prSet/>
      <dgm:spPr/>
      <dgm:t>
        <a:bodyPr/>
        <a:lstStyle/>
        <a:p>
          <a:endParaRPr lang="es-ES"/>
        </a:p>
      </dgm:t>
    </dgm:pt>
    <dgm:pt modelId="{5E73A0D3-6608-4E79-810B-DD74DDB2771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Software control</a:t>
          </a:r>
        </a:p>
      </dgm:t>
    </dgm:pt>
    <dgm:pt modelId="{CE12D71B-B988-474E-A173-06D32D221931}" type="parTrans" cxnId="{E3B8AB63-684F-42FB-ABBF-AD2463831DC1}">
      <dgm:prSet/>
      <dgm:spPr/>
      <dgm:t>
        <a:bodyPr/>
        <a:lstStyle/>
        <a:p>
          <a:endParaRPr lang="es-ES"/>
        </a:p>
      </dgm:t>
    </dgm:pt>
    <dgm:pt modelId="{96B60569-1A08-4034-AA84-C9868161EF4F}" type="sibTrans" cxnId="{E3B8AB63-684F-42FB-ABBF-AD2463831DC1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2" presStyleCnt="9"/>
      <dgm:spPr/>
    </dgm:pt>
    <dgm:pt modelId="{72A7AE68-6B5D-495C-94B9-80F7DDDAF6E5}" type="pres">
      <dgm:prSet presAssocID="{44A510E2-298C-4277-AA69-A675903C5FFD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2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9DB76F92-61EA-42D3-9D60-F580786EB92D}" type="pres">
      <dgm:prSet presAssocID="{B1080C5C-4D83-4C81-9DD6-04CD4D54871E}" presName="compNode" presStyleCnt="0"/>
      <dgm:spPr/>
    </dgm:pt>
    <dgm:pt modelId="{48942088-4003-48A6-9410-91EEB1B380AF}" type="pres">
      <dgm:prSet presAssocID="{B1080C5C-4D83-4C81-9DD6-04CD4D54871E}" presName="bgRect" presStyleLbl="bgShp" presStyleIdx="3" presStyleCnt="9"/>
      <dgm:spPr/>
    </dgm:pt>
    <dgm:pt modelId="{2EE1BD56-3767-4605-8CD0-48453BB2094B}" type="pres">
      <dgm:prSet presAssocID="{B1080C5C-4D83-4C81-9DD6-04CD4D54871E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0EA77EB1-A0F4-4900-9FB9-6D3B5E7CD213}" type="pres">
      <dgm:prSet presAssocID="{B1080C5C-4D83-4C81-9DD6-04CD4D54871E}" presName="spaceRect" presStyleCnt="0"/>
      <dgm:spPr/>
    </dgm:pt>
    <dgm:pt modelId="{AD06815C-135F-4AD2-9805-D5269E9326A0}" type="pres">
      <dgm:prSet presAssocID="{B1080C5C-4D83-4C81-9DD6-04CD4D54871E}" presName="parTx" presStyleLbl="revTx" presStyleIdx="3" presStyleCnt="9">
        <dgm:presLayoutVars>
          <dgm:chMax val="0"/>
          <dgm:chPref val="0"/>
        </dgm:presLayoutVars>
      </dgm:prSet>
      <dgm:spPr/>
    </dgm:pt>
    <dgm:pt modelId="{CC3D7F15-CA19-40C3-A660-12974723C057}" type="pres">
      <dgm:prSet presAssocID="{38EDF2FA-3CB9-420E-B2C9-0A5B2D5D181D}" presName="sibTrans" presStyleCnt="0"/>
      <dgm:spPr/>
    </dgm:pt>
    <dgm:pt modelId="{B561EA69-6992-4C8D-BC4B-CFA50452E9F5}" type="pres">
      <dgm:prSet presAssocID="{FCDB1593-13E0-4B60-AEA5-DA5AC5AE9821}" presName="compNode" presStyleCnt="0"/>
      <dgm:spPr/>
    </dgm:pt>
    <dgm:pt modelId="{FD00C6CE-421A-45E0-96F5-EFAF73165011}" type="pres">
      <dgm:prSet presAssocID="{FCDB1593-13E0-4B60-AEA5-DA5AC5AE9821}" presName="bgRect" presStyleLbl="bgShp" presStyleIdx="4" presStyleCnt="9"/>
      <dgm:spPr/>
    </dgm:pt>
    <dgm:pt modelId="{9C5E21DE-0560-48BA-97FA-3FDCCEA65850}" type="pres">
      <dgm:prSet presAssocID="{FCDB1593-13E0-4B60-AEA5-DA5AC5AE9821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stigación"/>
        </a:ext>
      </dgm:extLst>
    </dgm:pt>
    <dgm:pt modelId="{245A2FB4-EBA8-4F39-B995-80D1F2327FFD}" type="pres">
      <dgm:prSet presAssocID="{FCDB1593-13E0-4B60-AEA5-DA5AC5AE9821}" presName="spaceRect" presStyleCnt="0"/>
      <dgm:spPr/>
    </dgm:pt>
    <dgm:pt modelId="{A92005FA-99D8-451C-84D6-7CA9BC17F5AB}" type="pres">
      <dgm:prSet presAssocID="{FCDB1593-13E0-4B60-AEA5-DA5AC5AE9821}" presName="parTx" presStyleLbl="revTx" presStyleIdx="4" presStyleCnt="9">
        <dgm:presLayoutVars>
          <dgm:chMax val="0"/>
          <dgm:chPref val="0"/>
        </dgm:presLayoutVars>
      </dgm:prSet>
      <dgm:spPr/>
    </dgm:pt>
    <dgm:pt modelId="{358BBBE1-1EE1-426A-BD24-5D578E651E46}" type="pres">
      <dgm:prSet presAssocID="{04F76EF6-B137-4329-B874-E3B2C81D4466}" presName="sibTrans" presStyleCnt="0"/>
      <dgm:spPr/>
    </dgm:pt>
    <dgm:pt modelId="{C81F35F2-8759-4500-BF8B-F382FC469EB1}" type="pres">
      <dgm:prSet presAssocID="{5E73A0D3-6608-4E79-810B-DD74DDB27710}" presName="compNode" presStyleCnt="0"/>
      <dgm:spPr/>
    </dgm:pt>
    <dgm:pt modelId="{90D23525-1094-45B0-8BFE-076375E8D4EE}" type="pres">
      <dgm:prSet presAssocID="{5E73A0D3-6608-4E79-810B-DD74DDB27710}" presName="bgRect" presStyleLbl="bgShp" presStyleIdx="5" presStyleCnt="9"/>
      <dgm:spPr/>
    </dgm:pt>
    <dgm:pt modelId="{912F2B08-E307-4980-86C9-F3F1FA644AC1}" type="pres">
      <dgm:prSet presAssocID="{5E73A0D3-6608-4E79-810B-DD74DDB27710}" presName="iconRect" presStyleLbl="node1" presStyleIdx="5" presStyleCnt="9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1115B726-9DD8-4ED7-AB3E-F918810EC27B}" type="pres">
      <dgm:prSet presAssocID="{5E73A0D3-6608-4E79-810B-DD74DDB27710}" presName="spaceRect" presStyleCnt="0"/>
      <dgm:spPr/>
    </dgm:pt>
    <dgm:pt modelId="{FA97CADF-9B5C-4EF2-B7AE-3F5FF6943E20}" type="pres">
      <dgm:prSet presAssocID="{5E73A0D3-6608-4E79-810B-DD74DDB27710}" presName="parTx" presStyleLbl="revTx" presStyleIdx="5" presStyleCnt="9">
        <dgm:presLayoutVars>
          <dgm:chMax val="0"/>
          <dgm:chPref val="0"/>
        </dgm:presLayoutVars>
      </dgm:prSet>
      <dgm:spPr/>
    </dgm:pt>
    <dgm:pt modelId="{B6564880-05BA-4DE9-B550-8F85E346F656}" type="pres">
      <dgm:prSet presAssocID="{96B60569-1A08-4034-AA84-C9868161EF4F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6" presStyleCnt="9"/>
      <dgm:spPr/>
    </dgm:pt>
    <dgm:pt modelId="{4202C684-E266-4A85-85EA-304A1AAFF6D1}" type="pres">
      <dgm:prSet presAssocID="{349428EE-5D12-4835-8B27-04708DA2DBF2}" presName="iconRect" presStyleLbl="node1" presStyleIdx="6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6" presStyleCnt="9">
        <dgm:presLayoutVars>
          <dgm:chMax val="0"/>
          <dgm:chPref val="0"/>
        </dgm:presLayoutVars>
      </dgm:prSet>
      <dgm:spPr/>
    </dgm:pt>
    <dgm:pt modelId="{A6DE4B74-8773-4232-8594-2494F35FA9B7}" type="pres">
      <dgm:prSet presAssocID="{6A931E33-94EC-4214-8F86-190DE4F227A9}" presName="sibTrans" presStyleCnt="0"/>
      <dgm:spPr/>
    </dgm:pt>
    <dgm:pt modelId="{20237B45-E75C-4D9E-890A-5B0799BDB6A4}" type="pres">
      <dgm:prSet presAssocID="{9B9AF4C5-D9AC-4AD3-963F-9DAE755AE47D}" presName="compNode" presStyleCnt="0"/>
      <dgm:spPr/>
    </dgm:pt>
    <dgm:pt modelId="{094DB750-5F35-439C-BAAA-B13B39161EC4}" type="pres">
      <dgm:prSet presAssocID="{9B9AF4C5-D9AC-4AD3-963F-9DAE755AE47D}" presName="bgRect" presStyleLbl="bgShp" presStyleIdx="7" presStyleCnt="9"/>
      <dgm:spPr/>
    </dgm:pt>
    <dgm:pt modelId="{A63B7F35-4B34-4158-AB4D-5BB1CB58C7A2}" type="pres">
      <dgm:prSet presAssocID="{9B9AF4C5-D9AC-4AD3-963F-9DAE755AE47D}" presName="iconRect" presStyleLbl="node1" presStyleIdx="7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aderno de estrategias"/>
        </a:ext>
      </dgm:extLst>
    </dgm:pt>
    <dgm:pt modelId="{309B22BA-94E7-47E0-8716-5339647C2D76}" type="pres">
      <dgm:prSet presAssocID="{9B9AF4C5-D9AC-4AD3-963F-9DAE755AE47D}" presName="spaceRect" presStyleCnt="0"/>
      <dgm:spPr/>
    </dgm:pt>
    <dgm:pt modelId="{42F2C25C-093D-433D-BEB7-82ECB1CB7488}" type="pres">
      <dgm:prSet presAssocID="{9B9AF4C5-D9AC-4AD3-963F-9DAE755AE47D}" presName="parTx" presStyleLbl="revTx" presStyleIdx="7" presStyleCnt="9">
        <dgm:presLayoutVars>
          <dgm:chMax val="0"/>
          <dgm:chPref val="0"/>
        </dgm:presLayoutVars>
      </dgm:prSet>
      <dgm:spPr/>
    </dgm:pt>
    <dgm:pt modelId="{D2D09F88-ECFD-41F7-ABAC-D0BC1DB5EE83}" type="pres">
      <dgm:prSet presAssocID="{04FA16F6-CCE8-4665-A919-1EE982CBB458}" presName="sibTrans" presStyleCnt="0"/>
      <dgm:spPr/>
    </dgm:pt>
    <dgm:pt modelId="{FD97F7AB-F343-4BBB-A22E-3504492DE388}" type="pres">
      <dgm:prSet presAssocID="{2B95C356-933B-49A9-A180-1C3DD45E93D2}" presName="compNode" presStyleCnt="0"/>
      <dgm:spPr/>
    </dgm:pt>
    <dgm:pt modelId="{ACBE00EF-D8EE-4877-ADA5-F62F75612215}" type="pres">
      <dgm:prSet presAssocID="{2B95C356-933B-49A9-A180-1C3DD45E93D2}" presName="bgRect" presStyleLbl="bgShp" presStyleIdx="8" presStyleCnt="9"/>
      <dgm:spPr/>
    </dgm:pt>
    <dgm:pt modelId="{9E47A018-70DD-4556-A30F-71D678A0B5C6}" type="pres">
      <dgm:prSet presAssocID="{2B95C356-933B-49A9-A180-1C3DD45E93D2}" presName="iconRect" presStyleLbl="node1" presStyleIdx="8" presStyleCnt="9"/>
      <dgm:spPr>
        <a:noFill/>
      </dgm:spPr>
      <dgm:extLst>
        <a:ext uri="{E40237B7-FDA0-4F09-8148-C483321AD2D9}">
          <dgm14:cNvPr xmlns:dgm14="http://schemas.microsoft.com/office/drawing/2010/diagram" id="0" name="" descr="Fin"/>
        </a:ext>
      </dgm:extLst>
    </dgm:pt>
    <dgm:pt modelId="{882EE1A7-0C1B-42E2-B968-74F5179D6297}" type="pres">
      <dgm:prSet presAssocID="{2B95C356-933B-49A9-A180-1C3DD45E93D2}" presName="spaceRect" presStyleCnt="0"/>
      <dgm:spPr/>
    </dgm:pt>
    <dgm:pt modelId="{13956569-6A89-491B-B70D-31209B1F2B29}" type="pres">
      <dgm:prSet presAssocID="{2B95C356-933B-49A9-A180-1C3DD45E93D2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D9E65D04-554F-4B67-8759-2EF38EA584B5}" srcId="{6AD48AE2-0E04-4F0D-8119-0C2E75A12CB4}" destId="{2B95C356-933B-49A9-A180-1C3DD45E93D2}" srcOrd="8" destOrd="0" parTransId="{317FA2F4-71CB-4F8A-84B3-D794DEE9C9D4}" sibTransId="{3A74A883-C574-47DA-9755-0ED036147375}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D7143D1A-76E0-4AB7-BA79-C9F892C8E656}" type="presOf" srcId="{B1080C5C-4D83-4C81-9DD6-04CD4D54871E}" destId="{AD06815C-135F-4AD2-9805-D5269E9326A0}" srcOrd="0" destOrd="0" presId="urn:microsoft.com/office/officeart/2018/2/layout/IconVerticalSolidList"/>
    <dgm:cxn modelId="{0BAB7033-8704-4AD0-ADF1-BD8459902574}" type="presOf" srcId="{44A510E2-298C-4277-AA69-A675903C5FFD}" destId="{49FD1789-041B-4371-81B1-1870C021CAA8}" srcOrd="0" destOrd="0" presId="urn:microsoft.com/office/officeart/2018/2/layout/IconVerticalSolidList"/>
    <dgm:cxn modelId="{08CF5B43-BF62-48F7-934C-A6BAAB2F36BD}" srcId="{6AD48AE2-0E04-4F0D-8119-0C2E75A12CB4}" destId="{9B9AF4C5-D9AC-4AD3-963F-9DAE755AE47D}" srcOrd="7" destOrd="0" parTransId="{8CD22F7D-469B-4F62-93EF-28959A028B6D}" sibTransId="{04FA16F6-CCE8-4665-A919-1EE982CBB458}"/>
    <dgm:cxn modelId="{E3B8AB63-684F-42FB-ABBF-AD2463831DC1}" srcId="{6AD48AE2-0E04-4F0D-8119-0C2E75A12CB4}" destId="{5E73A0D3-6608-4E79-810B-DD74DDB27710}" srcOrd="5" destOrd="0" parTransId="{CE12D71B-B988-474E-A173-06D32D221931}" sibTransId="{96B60569-1A08-4034-AA84-C9868161EF4F}"/>
    <dgm:cxn modelId="{F2AB7379-73FB-4601-9401-1E643D3BA3BC}" type="presOf" srcId="{5E73A0D3-6608-4E79-810B-DD74DDB27710}" destId="{FA97CADF-9B5C-4EF2-B7AE-3F5FF6943E20}" srcOrd="0" destOrd="0" presId="urn:microsoft.com/office/officeart/2018/2/layout/IconVerticalSolidList"/>
    <dgm:cxn modelId="{AF009193-AAC4-4675-9280-CA9503DE2B82}" srcId="{6AD48AE2-0E04-4F0D-8119-0C2E75A12CB4}" destId="{349428EE-5D12-4835-8B27-04708DA2DBF2}" srcOrd="6" destOrd="0" parTransId="{7ED6CD14-BCC7-47DA-8B36-0A38CF7BA743}" sibTransId="{6A931E33-94EC-4214-8F86-190DE4F227A9}"/>
    <dgm:cxn modelId="{41E966A2-D2CB-4569-92B6-DFDEBC0C88A8}" type="presOf" srcId="{7D71E3F5-2027-4749-9F49-DE285C6A7697}" destId="{C6BC2F67-E6A6-4C02-931B-30518ED2D741}" srcOrd="0" destOrd="0" presId="urn:microsoft.com/office/officeart/2018/2/layout/IconVerticalSolidList"/>
    <dgm:cxn modelId="{F2E04AA8-4845-4F52-A6D0-0DC92721C9F3}" type="presOf" srcId="{9B9AF4C5-D9AC-4AD3-963F-9DAE755AE47D}" destId="{42F2C25C-093D-433D-BEB7-82ECB1CB7488}" srcOrd="0" destOrd="0" presId="urn:microsoft.com/office/officeart/2018/2/layout/IconVerticalSolidList"/>
    <dgm:cxn modelId="{C0660FA9-D92E-43BC-BC54-AFFBC70ECEBE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3AB701B6-9478-4FF5-9D8F-F74574172CF0}" type="presOf" srcId="{FCDB1593-13E0-4B60-AEA5-DA5AC5AE9821}" destId="{A92005FA-99D8-451C-84D6-7CA9BC17F5AB}" srcOrd="0" destOrd="0" presId="urn:microsoft.com/office/officeart/2018/2/layout/IconVerticalSolidList"/>
    <dgm:cxn modelId="{2B80CEBC-EB33-4222-BF68-02B6F3C8F0CD}" srcId="{6AD48AE2-0E04-4F0D-8119-0C2E75A12CB4}" destId="{44A510E2-298C-4277-AA69-A675903C5FFD}" srcOrd="2" destOrd="0" parTransId="{91540ACC-7EF3-453E-93D0-308AAFC44AF0}" sibTransId="{7CBA5E17-53F3-4DE7-94CD-606B59D373F8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61CAECDC-5702-46D4-BFBC-3DC6E691294F}" type="presOf" srcId="{349428EE-5D12-4835-8B27-04708DA2DBF2}" destId="{2A9EF1D2-786F-4FC3-9C64-0F22BECC4C06}" srcOrd="0" destOrd="0" presId="urn:microsoft.com/office/officeart/2018/2/layout/IconVerticalSolidList"/>
    <dgm:cxn modelId="{6B18F4DC-11E9-4BE2-94A6-9FA430AEAC4C}" type="presOf" srcId="{2B95C356-933B-49A9-A180-1C3DD45E93D2}" destId="{13956569-6A89-491B-B70D-31209B1F2B29}" srcOrd="0" destOrd="0" presId="urn:microsoft.com/office/officeart/2018/2/layout/IconVerticalSolidList"/>
    <dgm:cxn modelId="{B4960DF0-3EED-4EE5-A071-8B6C0F1FAE57}" srcId="{6AD48AE2-0E04-4F0D-8119-0C2E75A12CB4}" destId="{B1080C5C-4D83-4C81-9DD6-04CD4D54871E}" srcOrd="3" destOrd="0" parTransId="{1E87208D-ED12-4D86-B897-C6D02C32BE86}" sibTransId="{38EDF2FA-3CB9-420E-B2C9-0A5B2D5D181D}"/>
    <dgm:cxn modelId="{782433F5-7A30-4687-B729-933D74AD0447}" srcId="{6AD48AE2-0E04-4F0D-8119-0C2E75A12CB4}" destId="{FCDB1593-13E0-4B60-AEA5-DA5AC5AE9821}" srcOrd="4" destOrd="0" parTransId="{38EC6B38-0627-46DE-BD87-B052F923B05A}" sibTransId="{04F76EF6-B137-4329-B874-E3B2C81D4466}"/>
    <dgm:cxn modelId="{9B527352-7E2E-43A2-B328-62886913AB3E}" type="presParOf" srcId="{8D5F4D9D-0AF0-4DFD-B88D-14426912A5C1}" destId="{2D2D7944-852B-42CF-9988-7986D49411F9}" srcOrd="0" destOrd="0" presId="urn:microsoft.com/office/officeart/2018/2/layout/IconVerticalSolidList"/>
    <dgm:cxn modelId="{B4C51552-2307-480B-ABB3-550EABD25F80}" type="presParOf" srcId="{2D2D7944-852B-42CF-9988-7986D49411F9}" destId="{E2131025-024B-4EDB-A9B0-2E912CA35A4A}" srcOrd="0" destOrd="0" presId="urn:microsoft.com/office/officeart/2018/2/layout/IconVerticalSolidList"/>
    <dgm:cxn modelId="{3459CD5C-4C91-4F1F-A09F-93E4D17F0D43}" type="presParOf" srcId="{2D2D7944-852B-42CF-9988-7986D49411F9}" destId="{C4A533E3-7224-423A-9AC9-FDA426284205}" srcOrd="1" destOrd="0" presId="urn:microsoft.com/office/officeart/2018/2/layout/IconVerticalSolidList"/>
    <dgm:cxn modelId="{F44DC50F-6016-4619-92EB-BF6F76FD2660}" type="presParOf" srcId="{2D2D7944-852B-42CF-9988-7986D49411F9}" destId="{BB916C87-DE94-465C-B344-2D8FEC85C65E}" srcOrd="2" destOrd="0" presId="urn:microsoft.com/office/officeart/2018/2/layout/IconVerticalSolidList"/>
    <dgm:cxn modelId="{F1908CC1-23C4-4364-8654-E5A164B0CE55}" type="presParOf" srcId="{2D2D7944-852B-42CF-9988-7986D49411F9}" destId="{C6BC2F67-E6A6-4C02-931B-30518ED2D741}" srcOrd="3" destOrd="0" presId="urn:microsoft.com/office/officeart/2018/2/layout/IconVerticalSolidList"/>
    <dgm:cxn modelId="{D3E38EC5-84BF-4A65-9B67-0F9F0E4567D7}" type="presParOf" srcId="{8D5F4D9D-0AF0-4DFD-B88D-14426912A5C1}" destId="{34E3128E-2B52-4C3C-8E95-A1E48C578486}" srcOrd="1" destOrd="0" presId="urn:microsoft.com/office/officeart/2018/2/layout/IconVerticalSolidList"/>
    <dgm:cxn modelId="{54D64547-68F2-4D75-B679-127736C4ADCD}" type="presParOf" srcId="{8D5F4D9D-0AF0-4DFD-B88D-14426912A5C1}" destId="{88F8FAB5-8871-4842-9217-4D034E9E1404}" srcOrd="2" destOrd="0" presId="urn:microsoft.com/office/officeart/2018/2/layout/IconVerticalSolidList"/>
    <dgm:cxn modelId="{9789E386-FB98-4A63-90C0-AE5676E7CC15}" type="presParOf" srcId="{88F8FAB5-8871-4842-9217-4D034E9E1404}" destId="{6778207B-2338-49AA-B3AB-05EEA65D9488}" srcOrd="0" destOrd="0" presId="urn:microsoft.com/office/officeart/2018/2/layout/IconVerticalSolidList"/>
    <dgm:cxn modelId="{2DD2582B-2150-4735-B2BB-EFED06F17D04}" type="presParOf" srcId="{88F8FAB5-8871-4842-9217-4D034E9E1404}" destId="{94DE3EF5-7895-43C6-885A-3A72928D3B86}" srcOrd="1" destOrd="0" presId="urn:microsoft.com/office/officeart/2018/2/layout/IconVerticalSolidList"/>
    <dgm:cxn modelId="{C44A462C-8131-48F3-80ED-25590B9BFB91}" type="presParOf" srcId="{88F8FAB5-8871-4842-9217-4D034E9E1404}" destId="{63D28B5B-F407-4306-912D-D9C8229F21C7}" srcOrd="2" destOrd="0" presId="urn:microsoft.com/office/officeart/2018/2/layout/IconVerticalSolidList"/>
    <dgm:cxn modelId="{CD81A448-D912-4A00-B949-CD260D0BC66E}" type="presParOf" srcId="{88F8FAB5-8871-4842-9217-4D034E9E1404}" destId="{827F7E42-70F1-431C-ACB7-1836328F63EB}" srcOrd="3" destOrd="0" presId="urn:microsoft.com/office/officeart/2018/2/layout/IconVerticalSolidList"/>
    <dgm:cxn modelId="{EE78A9BF-DF03-485D-B873-549F7D93F3BD}" type="presParOf" srcId="{8D5F4D9D-0AF0-4DFD-B88D-14426912A5C1}" destId="{DB16DE15-E8E9-4E0E-BDB7-2F05D94ABFC6}" srcOrd="3" destOrd="0" presId="urn:microsoft.com/office/officeart/2018/2/layout/IconVerticalSolidList"/>
    <dgm:cxn modelId="{02031471-A48F-48BD-A9AC-D21D43744C8C}" type="presParOf" srcId="{8D5F4D9D-0AF0-4DFD-B88D-14426912A5C1}" destId="{9BA41D81-CDF8-43F4-9942-BB65E1A4932D}" srcOrd="4" destOrd="0" presId="urn:microsoft.com/office/officeart/2018/2/layout/IconVerticalSolidList"/>
    <dgm:cxn modelId="{E3666E5C-E44D-4778-AEDC-20CF57D0986A}" type="presParOf" srcId="{9BA41D81-CDF8-43F4-9942-BB65E1A4932D}" destId="{D6063AC8-1824-46A6-9F3A-354B95BFD657}" srcOrd="0" destOrd="0" presId="urn:microsoft.com/office/officeart/2018/2/layout/IconVerticalSolidList"/>
    <dgm:cxn modelId="{A2021376-3928-47B6-A8E9-317F97BAACDA}" type="presParOf" srcId="{9BA41D81-CDF8-43F4-9942-BB65E1A4932D}" destId="{72A7AE68-6B5D-495C-94B9-80F7DDDAF6E5}" srcOrd="1" destOrd="0" presId="urn:microsoft.com/office/officeart/2018/2/layout/IconVerticalSolidList"/>
    <dgm:cxn modelId="{DDE0EDC0-212B-438A-AC41-7D6B89C2EC66}" type="presParOf" srcId="{9BA41D81-CDF8-43F4-9942-BB65E1A4932D}" destId="{52ED0048-305B-4C32-ABD2-5C306ADD6BEE}" srcOrd="2" destOrd="0" presId="urn:microsoft.com/office/officeart/2018/2/layout/IconVerticalSolidList"/>
    <dgm:cxn modelId="{C03005FD-0BAF-43E4-B152-20BA99221376}" type="presParOf" srcId="{9BA41D81-CDF8-43F4-9942-BB65E1A4932D}" destId="{49FD1789-041B-4371-81B1-1870C021CAA8}" srcOrd="3" destOrd="0" presId="urn:microsoft.com/office/officeart/2018/2/layout/IconVerticalSolidList"/>
    <dgm:cxn modelId="{3943EFEE-EB6A-4FF9-9A48-E62EE79405E3}" type="presParOf" srcId="{8D5F4D9D-0AF0-4DFD-B88D-14426912A5C1}" destId="{EA168DD4-245A-40AB-9A71-11288CFC511D}" srcOrd="5" destOrd="0" presId="urn:microsoft.com/office/officeart/2018/2/layout/IconVerticalSolidList"/>
    <dgm:cxn modelId="{AA675E1A-C236-48A4-8514-EC904F916BC1}" type="presParOf" srcId="{8D5F4D9D-0AF0-4DFD-B88D-14426912A5C1}" destId="{9DB76F92-61EA-42D3-9D60-F580786EB92D}" srcOrd="6" destOrd="0" presId="urn:microsoft.com/office/officeart/2018/2/layout/IconVerticalSolidList"/>
    <dgm:cxn modelId="{5846D3CC-1710-4D7C-800B-5EFE84549FE4}" type="presParOf" srcId="{9DB76F92-61EA-42D3-9D60-F580786EB92D}" destId="{48942088-4003-48A6-9410-91EEB1B380AF}" srcOrd="0" destOrd="0" presId="urn:microsoft.com/office/officeart/2018/2/layout/IconVerticalSolidList"/>
    <dgm:cxn modelId="{FCB4EC5C-2310-4A1E-86D8-F2BA85F24C30}" type="presParOf" srcId="{9DB76F92-61EA-42D3-9D60-F580786EB92D}" destId="{2EE1BD56-3767-4605-8CD0-48453BB2094B}" srcOrd="1" destOrd="0" presId="urn:microsoft.com/office/officeart/2018/2/layout/IconVerticalSolidList"/>
    <dgm:cxn modelId="{91E2B953-F06A-49EA-BE15-BFD51975BB0E}" type="presParOf" srcId="{9DB76F92-61EA-42D3-9D60-F580786EB92D}" destId="{0EA77EB1-A0F4-4900-9FB9-6D3B5E7CD213}" srcOrd="2" destOrd="0" presId="urn:microsoft.com/office/officeart/2018/2/layout/IconVerticalSolidList"/>
    <dgm:cxn modelId="{F7BCFA72-A8EF-4908-A766-0E16C9DB66FD}" type="presParOf" srcId="{9DB76F92-61EA-42D3-9D60-F580786EB92D}" destId="{AD06815C-135F-4AD2-9805-D5269E9326A0}" srcOrd="3" destOrd="0" presId="urn:microsoft.com/office/officeart/2018/2/layout/IconVerticalSolidList"/>
    <dgm:cxn modelId="{1E113C13-E8CA-4BB6-A522-A000B1E82FED}" type="presParOf" srcId="{8D5F4D9D-0AF0-4DFD-B88D-14426912A5C1}" destId="{CC3D7F15-CA19-40C3-A660-12974723C057}" srcOrd="7" destOrd="0" presId="urn:microsoft.com/office/officeart/2018/2/layout/IconVerticalSolidList"/>
    <dgm:cxn modelId="{F1B8F1AE-8182-4B73-A24E-D4CAA00FB78E}" type="presParOf" srcId="{8D5F4D9D-0AF0-4DFD-B88D-14426912A5C1}" destId="{B561EA69-6992-4C8D-BC4B-CFA50452E9F5}" srcOrd="8" destOrd="0" presId="urn:microsoft.com/office/officeart/2018/2/layout/IconVerticalSolidList"/>
    <dgm:cxn modelId="{3C283D9F-0E9A-43EA-9176-24345EDE5F76}" type="presParOf" srcId="{B561EA69-6992-4C8D-BC4B-CFA50452E9F5}" destId="{FD00C6CE-421A-45E0-96F5-EFAF73165011}" srcOrd="0" destOrd="0" presId="urn:microsoft.com/office/officeart/2018/2/layout/IconVerticalSolidList"/>
    <dgm:cxn modelId="{C94574CC-C5DD-4F76-89EE-EF28CC4C8CFA}" type="presParOf" srcId="{B561EA69-6992-4C8D-BC4B-CFA50452E9F5}" destId="{9C5E21DE-0560-48BA-97FA-3FDCCEA65850}" srcOrd="1" destOrd="0" presId="urn:microsoft.com/office/officeart/2018/2/layout/IconVerticalSolidList"/>
    <dgm:cxn modelId="{0D4FE360-7860-495A-B611-121B325041F5}" type="presParOf" srcId="{B561EA69-6992-4C8D-BC4B-CFA50452E9F5}" destId="{245A2FB4-EBA8-4F39-B995-80D1F2327FFD}" srcOrd="2" destOrd="0" presId="urn:microsoft.com/office/officeart/2018/2/layout/IconVerticalSolidList"/>
    <dgm:cxn modelId="{E5482B52-D0DC-4924-9B19-BFFB5D2B7E57}" type="presParOf" srcId="{B561EA69-6992-4C8D-BC4B-CFA50452E9F5}" destId="{A92005FA-99D8-451C-84D6-7CA9BC17F5AB}" srcOrd="3" destOrd="0" presId="urn:microsoft.com/office/officeart/2018/2/layout/IconVerticalSolidList"/>
    <dgm:cxn modelId="{02C0F8DE-7C06-43A7-9235-B472DF2BDBFA}" type="presParOf" srcId="{8D5F4D9D-0AF0-4DFD-B88D-14426912A5C1}" destId="{358BBBE1-1EE1-426A-BD24-5D578E651E46}" srcOrd="9" destOrd="0" presId="urn:microsoft.com/office/officeart/2018/2/layout/IconVerticalSolidList"/>
    <dgm:cxn modelId="{034426C8-364F-40D9-BF24-82300D1A71BC}" type="presParOf" srcId="{8D5F4D9D-0AF0-4DFD-B88D-14426912A5C1}" destId="{C81F35F2-8759-4500-BF8B-F382FC469EB1}" srcOrd="10" destOrd="0" presId="urn:microsoft.com/office/officeart/2018/2/layout/IconVerticalSolidList"/>
    <dgm:cxn modelId="{4EEC381B-A6A7-44B6-9881-6B118A0E5A48}" type="presParOf" srcId="{C81F35F2-8759-4500-BF8B-F382FC469EB1}" destId="{90D23525-1094-45B0-8BFE-076375E8D4EE}" srcOrd="0" destOrd="0" presId="urn:microsoft.com/office/officeart/2018/2/layout/IconVerticalSolidList"/>
    <dgm:cxn modelId="{DECC0096-F9F1-4EB9-9BA3-2C9BC9503527}" type="presParOf" srcId="{C81F35F2-8759-4500-BF8B-F382FC469EB1}" destId="{912F2B08-E307-4980-86C9-F3F1FA644AC1}" srcOrd="1" destOrd="0" presId="urn:microsoft.com/office/officeart/2018/2/layout/IconVerticalSolidList"/>
    <dgm:cxn modelId="{C98B2403-1722-4155-BDF9-C52FF8C81EF9}" type="presParOf" srcId="{C81F35F2-8759-4500-BF8B-F382FC469EB1}" destId="{1115B726-9DD8-4ED7-AB3E-F918810EC27B}" srcOrd="2" destOrd="0" presId="urn:microsoft.com/office/officeart/2018/2/layout/IconVerticalSolidList"/>
    <dgm:cxn modelId="{264A9376-85DA-445B-88D7-0F8C7F65D412}" type="presParOf" srcId="{C81F35F2-8759-4500-BF8B-F382FC469EB1}" destId="{FA97CADF-9B5C-4EF2-B7AE-3F5FF6943E20}" srcOrd="3" destOrd="0" presId="urn:microsoft.com/office/officeart/2018/2/layout/IconVerticalSolidList"/>
    <dgm:cxn modelId="{F6382E97-69FE-4025-87D6-8FAA5C778313}" type="presParOf" srcId="{8D5F4D9D-0AF0-4DFD-B88D-14426912A5C1}" destId="{B6564880-05BA-4DE9-B550-8F85E346F656}" srcOrd="11" destOrd="0" presId="urn:microsoft.com/office/officeart/2018/2/layout/IconVerticalSolidList"/>
    <dgm:cxn modelId="{49A56AC5-C298-40FF-B724-9BF43B9BA5F5}" type="presParOf" srcId="{8D5F4D9D-0AF0-4DFD-B88D-14426912A5C1}" destId="{4DDBF2DD-E53F-4900-81C9-B05F1F7089D6}" srcOrd="12" destOrd="0" presId="urn:microsoft.com/office/officeart/2018/2/layout/IconVerticalSolidList"/>
    <dgm:cxn modelId="{AEB5A6CB-B2B7-48E7-A8ED-CD7A554F30FD}" type="presParOf" srcId="{4DDBF2DD-E53F-4900-81C9-B05F1F7089D6}" destId="{90EAB018-5F6E-4367-BAA6-6171B10E6CDB}" srcOrd="0" destOrd="0" presId="urn:microsoft.com/office/officeart/2018/2/layout/IconVerticalSolidList"/>
    <dgm:cxn modelId="{37402815-402F-4319-9E02-C2C83CE47D9C}" type="presParOf" srcId="{4DDBF2DD-E53F-4900-81C9-B05F1F7089D6}" destId="{4202C684-E266-4A85-85EA-304A1AAFF6D1}" srcOrd="1" destOrd="0" presId="urn:microsoft.com/office/officeart/2018/2/layout/IconVerticalSolidList"/>
    <dgm:cxn modelId="{5D168758-8243-4F01-B3CD-93AC39CFAFD2}" type="presParOf" srcId="{4DDBF2DD-E53F-4900-81C9-B05F1F7089D6}" destId="{9DB6866A-9ED5-497E-A1CA-D313B651DF9F}" srcOrd="2" destOrd="0" presId="urn:microsoft.com/office/officeart/2018/2/layout/IconVerticalSolidList"/>
    <dgm:cxn modelId="{9F363B41-FD2E-4B03-8F28-BD5809528648}" type="presParOf" srcId="{4DDBF2DD-E53F-4900-81C9-B05F1F7089D6}" destId="{2A9EF1D2-786F-4FC3-9C64-0F22BECC4C06}" srcOrd="3" destOrd="0" presId="urn:microsoft.com/office/officeart/2018/2/layout/IconVerticalSolidList"/>
    <dgm:cxn modelId="{1FEF7D37-F29B-4796-899D-9841183AF363}" type="presParOf" srcId="{8D5F4D9D-0AF0-4DFD-B88D-14426912A5C1}" destId="{A6DE4B74-8773-4232-8594-2494F35FA9B7}" srcOrd="13" destOrd="0" presId="urn:microsoft.com/office/officeart/2018/2/layout/IconVerticalSolidList"/>
    <dgm:cxn modelId="{0534387B-A58D-407B-A20B-ED1AE7954EC2}" type="presParOf" srcId="{8D5F4D9D-0AF0-4DFD-B88D-14426912A5C1}" destId="{20237B45-E75C-4D9E-890A-5B0799BDB6A4}" srcOrd="14" destOrd="0" presId="urn:microsoft.com/office/officeart/2018/2/layout/IconVerticalSolidList"/>
    <dgm:cxn modelId="{C5DDF7D7-5EED-4BCF-AECD-6881F2FF08DF}" type="presParOf" srcId="{20237B45-E75C-4D9E-890A-5B0799BDB6A4}" destId="{094DB750-5F35-439C-BAAA-B13B39161EC4}" srcOrd="0" destOrd="0" presId="urn:microsoft.com/office/officeart/2018/2/layout/IconVerticalSolidList"/>
    <dgm:cxn modelId="{CE5CE50C-F386-4D89-B39A-F086847A0E9B}" type="presParOf" srcId="{20237B45-E75C-4D9E-890A-5B0799BDB6A4}" destId="{A63B7F35-4B34-4158-AB4D-5BB1CB58C7A2}" srcOrd="1" destOrd="0" presId="urn:microsoft.com/office/officeart/2018/2/layout/IconVerticalSolidList"/>
    <dgm:cxn modelId="{B55BB249-51B6-4159-8012-81F7F1F889BF}" type="presParOf" srcId="{20237B45-E75C-4D9E-890A-5B0799BDB6A4}" destId="{309B22BA-94E7-47E0-8716-5339647C2D76}" srcOrd="2" destOrd="0" presId="urn:microsoft.com/office/officeart/2018/2/layout/IconVerticalSolidList"/>
    <dgm:cxn modelId="{5191FBB6-BB62-4E3B-9F2A-9F0050028852}" type="presParOf" srcId="{20237B45-E75C-4D9E-890A-5B0799BDB6A4}" destId="{42F2C25C-093D-433D-BEB7-82ECB1CB7488}" srcOrd="3" destOrd="0" presId="urn:microsoft.com/office/officeart/2018/2/layout/IconVerticalSolidList"/>
    <dgm:cxn modelId="{ED28FD42-B472-423C-8CB6-59E3EF5154DC}" type="presParOf" srcId="{8D5F4D9D-0AF0-4DFD-B88D-14426912A5C1}" destId="{D2D09F88-ECFD-41F7-ABAC-D0BC1DB5EE83}" srcOrd="15" destOrd="0" presId="urn:microsoft.com/office/officeart/2018/2/layout/IconVerticalSolidList"/>
    <dgm:cxn modelId="{25ADEF3B-A9EC-4959-B536-F732C8745AFD}" type="presParOf" srcId="{8D5F4D9D-0AF0-4DFD-B88D-14426912A5C1}" destId="{FD97F7AB-F343-4BBB-A22E-3504492DE388}" srcOrd="16" destOrd="0" presId="urn:microsoft.com/office/officeart/2018/2/layout/IconVerticalSolidList"/>
    <dgm:cxn modelId="{2F2DD43E-86AC-4EEE-8CDF-C2EACFE1C86B}" type="presParOf" srcId="{FD97F7AB-F343-4BBB-A22E-3504492DE388}" destId="{ACBE00EF-D8EE-4877-ADA5-F62F75612215}" srcOrd="0" destOrd="0" presId="urn:microsoft.com/office/officeart/2018/2/layout/IconVerticalSolidList"/>
    <dgm:cxn modelId="{1951B04A-59F5-4CB2-8872-943D2CC8CA3C}" type="presParOf" srcId="{FD97F7AB-F343-4BBB-A22E-3504492DE388}" destId="{9E47A018-70DD-4556-A30F-71D678A0B5C6}" srcOrd="1" destOrd="0" presId="urn:microsoft.com/office/officeart/2018/2/layout/IconVerticalSolidList"/>
    <dgm:cxn modelId="{846A2E83-E579-4169-8CAF-317D2A98AAF7}" type="presParOf" srcId="{FD97F7AB-F343-4BBB-A22E-3504492DE388}" destId="{882EE1A7-0C1B-42E2-B968-74F5179D6297}" srcOrd="2" destOrd="0" presId="urn:microsoft.com/office/officeart/2018/2/layout/IconVerticalSolidList"/>
    <dgm:cxn modelId="{1EBDF406-9FC7-4216-8BE8-F36143E62780}" type="presParOf" srcId="{FD97F7AB-F343-4BBB-A22E-3504492DE388}" destId="{13956569-6A89-491B-B70D-31209B1F2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F64F18-D437-4E1C-B5A3-CF6F99C636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B1296D4-D70D-4827-8CD5-B392F0B68976}">
      <dgm:prSet/>
      <dgm:spPr/>
      <dgm:t>
        <a:bodyPr/>
        <a:lstStyle/>
        <a:p>
          <a:r>
            <a:rPr lang="es-ES" dirty="0" err="1"/>
            <a:t>Third</a:t>
          </a:r>
          <a:r>
            <a:rPr lang="es-ES" dirty="0"/>
            <a:t> </a:t>
          </a:r>
          <a:r>
            <a:rPr lang="es-ES" dirty="0" err="1"/>
            <a:t>iteration</a:t>
          </a:r>
          <a:r>
            <a:rPr lang="es-ES" dirty="0"/>
            <a:t> </a:t>
          </a:r>
          <a:r>
            <a:rPr lang="es-ES" dirty="0" err="1"/>
            <a:t>successful</a:t>
          </a:r>
          <a:endParaRPr lang="en-US" dirty="0"/>
        </a:p>
      </dgm:t>
    </dgm:pt>
    <dgm:pt modelId="{E91467FC-8331-4316-B00F-4D8B2E066EE2}" type="parTrans" cxnId="{A7D630CE-222E-4200-A82D-39FC7EA3641E}">
      <dgm:prSet/>
      <dgm:spPr/>
      <dgm:t>
        <a:bodyPr/>
        <a:lstStyle/>
        <a:p>
          <a:endParaRPr lang="en-US"/>
        </a:p>
      </dgm:t>
    </dgm:pt>
    <dgm:pt modelId="{EB9AC29B-236C-4788-970D-249F57400E44}" type="sibTrans" cxnId="{A7D630CE-222E-4200-A82D-39FC7EA3641E}">
      <dgm:prSet/>
      <dgm:spPr/>
      <dgm:t>
        <a:bodyPr/>
        <a:lstStyle/>
        <a:p>
          <a:endParaRPr lang="en-US"/>
        </a:p>
      </dgm:t>
    </dgm:pt>
    <dgm:pt modelId="{0515B86C-62F6-4469-B613-B3107C70BE47}">
      <dgm:prSet/>
      <dgm:spPr/>
      <dgm:t>
        <a:bodyPr/>
        <a:lstStyle/>
        <a:p>
          <a:r>
            <a:rPr lang="en-US" dirty="0"/>
            <a:t>Input from pilot plan used to improve platform</a:t>
          </a:r>
        </a:p>
      </dgm:t>
    </dgm:pt>
    <dgm:pt modelId="{92B26FE9-322E-427A-8C83-DD4F38D7D19B}" type="parTrans" cxnId="{7F3671E0-0CA7-473E-875A-85C1D08ABD1F}">
      <dgm:prSet/>
      <dgm:spPr/>
      <dgm:t>
        <a:bodyPr/>
        <a:lstStyle/>
        <a:p>
          <a:endParaRPr lang="en-US"/>
        </a:p>
      </dgm:t>
    </dgm:pt>
    <dgm:pt modelId="{A8B787EE-4C46-458B-8AD1-C978BEB745BA}" type="sibTrans" cxnId="{7F3671E0-0CA7-473E-875A-85C1D08ABD1F}">
      <dgm:prSet/>
      <dgm:spPr/>
      <dgm:t>
        <a:bodyPr/>
        <a:lstStyle/>
        <a:p>
          <a:endParaRPr lang="en-US"/>
        </a:p>
      </dgm:t>
    </dgm:pt>
    <dgm:pt modelId="{ED5CE6E4-CE5A-4E4F-A3A7-6E5FBD6FC4BA}">
      <dgm:prSet/>
      <dgm:spPr/>
      <dgm:t>
        <a:bodyPr/>
        <a:lstStyle/>
        <a:p>
          <a:r>
            <a:rPr lang="en-US" dirty="0"/>
            <a:t>Added better messaging, improved paid functionality and QoL improvements</a:t>
          </a:r>
        </a:p>
      </dgm:t>
    </dgm:pt>
    <dgm:pt modelId="{2DBF203B-2090-47C6-A394-F9D6E8D34BC1}" type="parTrans" cxnId="{8D162B61-451F-46B2-9B7C-DCFCC200BFD2}">
      <dgm:prSet/>
      <dgm:spPr/>
      <dgm:t>
        <a:bodyPr/>
        <a:lstStyle/>
        <a:p>
          <a:endParaRPr lang="en-US"/>
        </a:p>
      </dgm:t>
    </dgm:pt>
    <dgm:pt modelId="{19A248D1-99F6-4722-91A7-46C4C46310AA}" type="sibTrans" cxnId="{8D162B61-451F-46B2-9B7C-DCFCC200BFD2}">
      <dgm:prSet/>
      <dgm:spPr/>
      <dgm:t>
        <a:bodyPr/>
        <a:lstStyle/>
        <a:p>
          <a:endParaRPr lang="en-US"/>
        </a:p>
      </dgm:t>
    </dgm:pt>
    <dgm:pt modelId="{7804728B-16C0-497D-BBC8-CDEBC0CE9B60}" type="pres">
      <dgm:prSet presAssocID="{DAF64F18-D437-4E1C-B5A3-CF6F99C63647}" presName="root" presStyleCnt="0">
        <dgm:presLayoutVars>
          <dgm:dir/>
          <dgm:resizeHandles val="exact"/>
        </dgm:presLayoutVars>
      </dgm:prSet>
      <dgm:spPr/>
    </dgm:pt>
    <dgm:pt modelId="{6B800F12-C1B6-4346-B50E-0D98FED26671}" type="pres">
      <dgm:prSet presAssocID="{2B1296D4-D70D-4827-8CD5-B392F0B68976}" presName="compNode" presStyleCnt="0"/>
      <dgm:spPr/>
    </dgm:pt>
    <dgm:pt modelId="{3E49E38C-6F52-45C6-96C8-585F2F66FA40}" type="pres">
      <dgm:prSet presAssocID="{2B1296D4-D70D-4827-8CD5-B392F0B68976}" presName="bgRect" presStyleLbl="bgShp" presStyleIdx="0" presStyleCnt="3"/>
      <dgm:spPr/>
    </dgm:pt>
    <dgm:pt modelId="{4B23E23B-229F-4FD4-976C-1C9514BF746C}" type="pres">
      <dgm:prSet presAssocID="{2B1296D4-D70D-4827-8CD5-B392F0B689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F6466499-86E5-4006-A5DC-14FE123DDFED}" type="pres">
      <dgm:prSet presAssocID="{2B1296D4-D70D-4827-8CD5-B392F0B68976}" presName="spaceRect" presStyleCnt="0"/>
      <dgm:spPr/>
    </dgm:pt>
    <dgm:pt modelId="{FB7877F8-434E-49D5-9713-9B0D5C8C44CC}" type="pres">
      <dgm:prSet presAssocID="{2B1296D4-D70D-4827-8CD5-B392F0B68976}" presName="parTx" presStyleLbl="revTx" presStyleIdx="0" presStyleCnt="3">
        <dgm:presLayoutVars>
          <dgm:chMax val="0"/>
          <dgm:chPref val="0"/>
        </dgm:presLayoutVars>
      </dgm:prSet>
      <dgm:spPr/>
    </dgm:pt>
    <dgm:pt modelId="{F354B550-23C9-4AA8-A886-783F653E2668}" type="pres">
      <dgm:prSet presAssocID="{EB9AC29B-236C-4788-970D-249F57400E44}" presName="sibTrans" presStyleCnt="0"/>
      <dgm:spPr/>
    </dgm:pt>
    <dgm:pt modelId="{D557F7CA-D2B9-4657-9584-8A889E67B788}" type="pres">
      <dgm:prSet presAssocID="{0515B86C-62F6-4469-B613-B3107C70BE47}" presName="compNode" presStyleCnt="0"/>
      <dgm:spPr/>
    </dgm:pt>
    <dgm:pt modelId="{3838FF23-6535-48BD-B8CE-7F04862FDB97}" type="pres">
      <dgm:prSet presAssocID="{0515B86C-62F6-4469-B613-B3107C70BE47}" presName="bgRect" presStyleLbl="bgShp" presStyleIdx="1" presStyleCnt="3"/>
      <dgm:spPr/>
    </dgm:pt>
    <dgm:pt modelId="{C9718B6E-A3C3-42FC-A864-20242792B983}" type="pres">
      <dgm:prSet presAssocID="{0515B86C-62F6-4469-B613-B3107C70BE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EBF37CA-6406-47CB-A536-D3F233421A99}" type="pres">
      <dgm:prSet presAssocID="{0515B86C-62F6-4469-B613-B3107C70BE47}" presName="spaceRect" presStyleCnt="0"/>
      <dgm:spPr/>
    </dgm:pt>
    <dgm:pt modelId="{CB6E794D-FF49-4DBB-9781-ADE3B3B99C2C}" type="pres">
      <dgm:prSet presAssocID="{0515B86C-62F6-4469-B613-B3107C70BE47}" presName="parTx" presStyleLbl="revTx" presStyleIdx="1" presStyleCnt="3">
        <dgm:presLayoutVars>
          <dgm:chMax val="0"/>
          <dgm:chPref val="0"/>
        </dgm:presLayoutVars>
      </dgm:prSet>
      <dgm:spPr/>
    </dgm:pt>
    <dgm:pt modelId="{CF04DBAD-A55F-4E73-84FE-A65FC548D73F}" type="pres">
      <dgm:prSet presAssocID="{A8B787EE-4C46-458B-8AD1-C978BEB745BA}" presName="sibTrans" presStyleCnt="0"/>
      <dgm:spPr/>
    </dgm:pt>
    <dgm:pt modelId="{0A9B664B-E027-4868-A25A-3912A8102485}" type="pres">
      <dgm:prSet presAssocID="{ED5CE6E4-CE5A-4E4F-A3A7-6E5FBD6FC4BA}" presName="compNode" presStyleCnt="0"/>
      <dgm:spPr/>
    </dgm:pt>
    <dgm:pt modelId="{555D0213-1C35-4F73-A5BF-83844A09FC70}" type="pres">
      <dgm:prSet presAssocID="{ED5CE6E4-CE5A-4E4F-A3A7-6E5FBD6FC4BA}" presName="bgRect" presStyleLbl="bgShp" presStyleIdx="2" presStyleCnt="3"/>
      <dgm:spPr/>
    </dgm:pt>
    <dgm:pt modelId="{4344D095-D8BC-43B3-AEED-1BFFB66DA0F4}" type="pres">
      <dgm:prSet presAssocID="{ED5CE6E4-CE5A-4E4F-A3A7-6E5FBD6FC4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B5E4EBE-1CE0-494B-BCBC-452C7B52283D}" type="pres">
      <dgm:prSet presAssocID="{ED5CE6E4-CE5A-4E4F-A3A7-6E5FBD6FC4BA}" presName="spaceRect" presStyleCnt="0"/>
      <dgm:spPr/>
    </dgm:pt>
    <dgm:pt modelId="{320C64F3-C00E-4D8F-B4A1-AC147961D0BA}" type="pres">
      <dgm:prSet presAssocID="{ED5CE6E4-CE5A-4E4F-A3A7-6E5FBD6FC4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162B61-451F-46B2-9B7C-DCFCC200BFD2}" srcId="{DAF64F18-D437-4E1C-B5A3-CF6F99C63647}" destId="{ED5CE6E4-CE5A-4E4F-A3A7-6E5FBD6FC4BA}" srcOrd="2" destOrd="0" parTransId="{2DBF203B-2090-47C6-A394-F9D6E8D34BC1}" sibTransId="{19A248D1-99F6-4722-91A7-46C4C46310AA}"/>
    <dgm:cxn modelId="{7A8B147C-DF57-47B4-A775-3542288A6619}" type="presOf" srcId="{0515B86C-62F6-4469-B613-B3107C70BE47}" destId="{CB6E794D-FF49-4DBB-9781-ADE3B3B99C2C}" srcOrd="0" destOrd="0" presId="urn:microsoft.com/office/officeart/2018/2/layout/IconVerticalSolidList"/>
    <dgm:cxn modelId="{2A6D9192-2D40-40AC-84E5-19EE52B1B10E}" type="presOf" srcId="{DAF64F18-D437-4E1C-B5A3-CF6F99C63647}" destId="{7804728B-16C0-497D-BBC8-CDEBC0CE9B60}" srcOrd="0" destOrd="0" presId="urn:microsoft.com/office/officeart/2018/2/layout/IconVerticalSolidList"/>
    <dgm:cxn modelId="{D95BABA2-6B9F-4CBF-89BF-5DE45AF17AE7}" type="presOf" srcId="{2B1296D4-D70D-4827-8CD5-B392F0B68976}" destId="{FB7877F8-434E-49D5-9713-9B0D5C8C44CC}" srcOrd="0" destOrd="0" presId="urn:microsoft.com/office/officeart/2018/2/layout/IconVerticalSolidList"/>
    <dgm:cxn modelId="{EE0811C3-35D8-4FCC-BA7F-001E524E76FB}" type="presOf" srcId="{ED5CE6E4-CE5A-4E4F-A3A7-6E5FBD6FC4BA}" destId="{320C64F3-C00E-4D8F-B4A1-AC147961D0BA}" srcOrd="0" destOrd="0" presId="urn:microsoft.com/office/officeart/2018/2/layout/IconVerticalSolidList"/>
    <dgm:cxn modelId="{A7D630CE-222E-4200-A82D-39FC7EA3641E}" srcId="{DAF64F18-D437-4E1C-B5A3-CF6F99C63647}" destId="{2B1296D4-D70D-4827-8CD5-B392F0B68976}" srcOrd="0" destOrd="0" parTransId="{E91467FC-8331-4316-B00F-4D8B2E066EE2}" sibTransId="{EB9AC29B-236C-4788-970D-249F57400E44}"/>
    <dgm:cxn modelId="{7F3671E0-0CA7-473E-875A-85C1D08ABD1F}" srcId="{DAF64F18-D437-4E1C-B5A3-CF6F99C63647}" destId="{0515B86C-62F6-4469-B613-B3107C70BE47}" srcOrd="1" destOrd="0" parTransId="{92B26FE9-322E-427A-8C83-DD4F38D7D19B}" sibTransId="{A8B787EE-4C46-458B-8AD1-C978BEB745BA}"/>
    <dgm:cxn modelId="{357A2D2D-41B7-4EBB-B318-669EE41B74E9}" type="presParOf" srcId="{7804728B-16C0-497D-BBC8-CDEBC0CE9B60}" destId="{6B800F12-C1B6-4346-B50E-0D98FED26671}" srcOrd="0" destOrd="0" presId="urn:microsoft.com/office/officeart/2018/2/layout/IconVerticalSolidList"/>
    <dgm:cxn modelId="{459CAB55-06D5-4C1F-B50D-EB81FCE06B21}" type="presParOf" srcId="{6B800F12-C1B6-4346-B50E-0D98FED26671}" destId="{3E49E38C-6F52-45C6-96C8-585F2F66FA40}" srcOrd="0" destOrd="0" presId="urn:microsoft.com/office/officeart/2018/2/layout/IconVerticalSolidList"/>
    <dgm:cxn modelId="{6FEDF5E8-514B-499F-84D2-63D20142BC99}" type="presParOf" srcId="{6B800F12-C1B6-4346-B50E-0D98FED26671}" destId="{4B23E23B-229F-4FD4-976C-1C9514BF746C}" srcOrd="1" destOrd="0" presId="urn:microsoft.com/office/officeart/2018/2/layout/IconVerticalSolidList"/>
    <dgm:cxn modelId="{2A967DFE-44F2-4615-B03C-E3DE0A28F962}" type="presParOf" srcId="{6B800F12-C1B6-4346-B50E-0D98FED26671}" destId="{F6466499-86E5-4006-A5DC-14FE123DDFED}" srcOrd="2" destOrd="0" presId="urn:microsoft.com/office/officeart/2018/2/layout/IconVerticalSolidList"/>
    <dgm:cxn modelId="{CE4D35E0-1ABD-44B6-8DA3-8113A03BD18C}" type="presParOf" srcId="{6B800F12-C1B6-4346-B50E-0D98FED26671}" destId="{FB7877F8-434E-49D5-9713-9B0D5C8C44CC}" srcOrd="3" destOrd="0" presId="urn:microsoft.com/office/officeart/2018/2/layout/IconVerticalSolidList"/>
    <dgm:cxn modelId="{DAA1FB6C-D3DB-4C79-8AA2-FACCB6FCCBF9}" type="presParOf" srcId="{7804728B-16C0-497D-BBC8-CDEBC0CE9B60}" destId="{F354B550-23C9-4AA8-A886-783F653E2668}" srcOrd="1" destOrd="0" presId="urn:microsoft.com/office/officeart/2018/2/layout/IconVerticalSolidList"/>
    <dgm:cxn modelId="{19BA0530-8CAF-4712-933E-20600DADD808}" type="presParOf" srcId="{7804728B-16C0-497D-BBC8-CDEBC0CE9B60}" destId="{D557F7CA-D2B9-4657-9584-8A889E67B788}" srcOrd="2" destOrd="0" presId="urn:microsoft.com/office/officeart/2018/2/layout/IconVerticalSolidList"/>
    <dgm:cxn modelId="{EF98187E-F9BF-457D-B2D1-2E068704DFF4}" type="presParOf" srcId="{D557F7CA-D2B9-4657-9584-8A889E67B788}" destId="{3838FF23-6535-48BD-B8CE-7F04862FDB97}" srcOrd="0" destOrd="0" presId="urn:microsoft.com/office/officeart/2018/2/layout/IconVerticalSolidList"/>
    <dgm:cxn modelId="{05B4B66A-FFD1-4876-A6BC-C1B87EB3137F}" type="presParOf" srcId="{D557F7CA-D2B9-4657-9584-8A889E67B788}" destId="{C9718B6E-A3C3-42FC-A864-20242792B983}" srcOrd="1" destOrd="0" presId="urn:microsoft.com/office/officeart/2018/2/layout/IconVerticalSolidList"/>
    <dgm:cxn modelId="{4A6B1FE5-0563-48B9-BC4D-9E66DB30C6C9}" type="presParOf" srcId="{D557F7CA-D2B9-4657-9584-8A889E67B788}" destId="{9EBF37CA-6406-47CB-A536-D3F233421A99}" srcOrd="2" destOrd="0" presId="urn:microsoft.com/office/officeart/2018/2/layout/IconVerticalSolidList"/>
    <dgm:cxn modelId="{89B9E027-4744-49FB-8109-E16E44A8001B}" type="presParOf" srcId="{D557F7CA-D2B9-4657-9584-8A889E67B788}" destId="{CB6E794D-FF49-4DBB-9781-ADE3B3B99C2C}" srcOrd="3" destOrd="0" presId="urn:microsoft.com/office/officeart/2018/2/layout/IconVerticalSolidList"/>
    <dgm:cxn modelId="{1CB3631D-98EE-45F8-9B9E-C3549A5A51A6}" type="presParOf" srcId="{7804728B-16C0-497D-BBC8-CDEBC0CE9B60}" destId="{CF04DBAD-A55F-4E73-84FE-A65FC548D73F}" srcOrd="3" destOrd="0" presId="urn:microsoft.com/office/officeart/2018/2/layout/IconVerticalSolidList"/>
    <dgm:cxn modelId="{DEDAAD2C-6ABD-4416-AA66-A3882B9D3B4B}" type="presParOf" srcId="{7804728B-16C0-497D-BBC8-CDEBC0CE9B60}" destId="{0A9B664B-E027-4868-A25A-3912A8102485}" srcOrd="4" destOrd="0" presId="urn:microsoft.com/office/officeart/2018/2/layout/IconVerticalSolidList"/>
    <dgm:cxn modelId="{7D14997B-0BC7-45FA-AF0F-5C4A79421E8E}" type="presParOf" srcId="{0A9B664B-E027-4868-A25A-3912A8102485}" destId="{555D0213-1C35-4F73-A5BF-83844A09FC70}" srcOrd="0" destOrd="0" presId="urn:microsoft.com/office/officeart/2018/2/layout/IconVerticalSolidList"/>
    <dgm:cxn modelId="{FBA043EE-5558-4A2A-9DD9-E0EC9FB583D7}" type="presParOf" srcId="{0A9B664B-E027-4868-A25A-3912A8102485}" destId="{4344D095-D8BC-43B3-AEED-1BFFB66DA0F4}" srcOrd="1" destOrd="0" presId="urn:microsoft.com/office/officeart/2018/2/layout/IconVerticalSolidList"/>
    <dgm:cxn modelId="{E9933A2F-88DE-484C-81BC-342A04A6BAC8}" type="presParOf" srcId="{0A9B664B-E027-4868-A25A-3912A8102485}" destId="{AB5E4EBE-1CE0-494B-BCBC-452C7B52283D}" srcOrd="2" destOrd="0" presId="urn:microsoft.com/office/officeart/2018/2/layout/IconVerticalSolidList"/>
    <dgm:cxn modelId="{739B918B-AB28-47D5-8E0B-4C02416DA289}" type="presParOf" srcId="{0A9B664B-E027-4868-A25A-3912A8102485}" destId="{320C64F3-C00E-4D8F-B4A1-AC147961D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D454C-78E2-49CF-B8C9-3C677B313EDD}">
      <dsp:nvSpPr>
        <dsp:cNvPr id="0" name=""/>
        <dsp:cNvSpPr/>
      </dsp:nvSpPr>
      <dsp:spPr>
        <a:xfrm>
          <a:off x="0" y="438"/>
          <a:ext cx="10179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7946F-F61D-4EC8-B25D-B009874EE37F}">
      <dsp:nvSpPr>
        <dsp:cNvPr id="0" name=""/>
        <dsp:cNvSpPr/>
      </dsp:nvSpPr>
      <dsp:spPr>
        <a:xfrm>
          <a:off x="0" y="438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3 </a:t>
          </a:r>
          <a:r>
            <a:rPr lang="en-GB" sz="3400" b="1" kern="1200"/>
            <a:t>warning</a:t>
          </a:r>
          <a:r>
            <a:rPr lang="en-GB" sz="3400" kern="1200"/>
            <a:t> system</a:t>
          </a:r>
          <a:endParaRPr lang="en-US" sz="3400" kern="1200"/>
        </a:p>
      </dsp:txBody>
      <dsp:txXfrm>
        <a:off x="0" y="438"/>
        <a:ext cx="10179050" cy="718644"/>
      </dsp:txXfrm>
    </dsp:sp>
    <dsp:sp modelId="{C7487A45-79FD-4D49-BB22-8E0B218D9F58}">
      <dsp:nvSpPr>
        <dsp:cNvPr id="0" name=""/>
        <dsp:cNvSpPr/>
      </dsp:nvSpPr>
      <dsp:spPr>
        <a:xfrm>
          <a:off x="0" y="719083"/>
          <a:ext cx="10179050" cy="0"/>
        </a:xfrm>
        <a:prstGeom prst="line">
          <a:avLst/>
        </a:prstGeom>
        <a:solidFill>
          <a:schemeClr val="accent2">
            <a:hueOff val="-1899524"/>
            <a:satOff val="4207"/>
            <a:lumOff val="5784"/>
            <a:alphaOff val="0"/>
          </a:schemeClr>
        </a:solidFill>
        <a:ln w="12700" cap="flat" cmpd="sng" algn="in">
          <a:solidFill>
            <a:schemeClr val="accent2">
              <a:hueOff val="-1899524"/>
              <a:satOff val="4207"/>
              <a:lumOff val="5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AEB4F-C5BD-48C3-84DF-8E5AAEC19163}">
      <dsp:nvSpPr>
        <dsp:cNvPr id="0" name=""/>
        <dsp:cNvSpPr/>
      </dsp:nvSpPr>
      <dsp:spPr>
        <a:xfrm>
          <a:off x="0" y="719083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Expulsion</a:t>
          </a:r>
          <a:r>
            <a:rPr lang="en-GB" sz="3400" kern="1200"/>
            <a:t> at the 3rd warning</a:t>
          </a:r>
          <a:endParaRPr lang="en-US" sz="3400" kern="1200"/>
        </a:p>
      </dsp:txBody>
      <dsp:txXfrm>
        <a:off x="0" y="719083"/>
        <a:ext cx="10179050" cy="718644"/>
      </dsp:txXfrm>
    </dsp:sp>
    <dsp:sp modelId="{C074CD6E-5729-4AE7-858E-46AD61E27698}">
      <dsp:nvSpPr>
        <dsp:cNvPr id="0" name=""/>
        <dsp:cNvSpPr/>
      </dsp:nvSpPr>
      <dsp:spPr>
        <a:xfrm>
          <a:off x="0" y="1437727"/>
          <a:ext cx="10179050" cy="0"/>
        </a:xfrm>
        <a:prstGeom prst="line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accent2">
              <a:hueOff val="-3799047"/>
              <a:satOff val="8413"/>
              <a:lumOff val="1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F51C-7A08-42F0-A8D3-BD3C94DB14D0}">
      <dsp:nvSpPr>
        <dsp:cNvPr id="0" name=""/>
        <dsp:cNvSpPr/>
      </dsp:nvSpPr>
      <dsp:spPr>
        <a:xfrm>
          <a:off x="0" y="1437727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Automatic</a:t>
          </a:r>
          <a:r>
            <a:rPr lang="en-GB" sz="3400" kern="1200"/>
            <a:t> warning for incompletion</a:t>
          </a:r>
          <a:endParaRPr lang="en-US" sz="3400" kern="1200"/>
        </a:p>
      </dsp:txBody>
      <dsp:txXfrm>
        <a:off x="0" y="1437727"/>
        <a:ext cx="10179050" cy="718644"/>
      </dsp:txXfrm>
    </dsp:sp>
    <dsp:sp modelId="{165E978D-E80E-4AFE-8AF7-EE4092C4DDAF}">
      <dsp:nvSpPr>
        <dsp:cNvPr id="0" name=""/>
        <dsp:cNvSpPr/>
      </dsp:nvSpPr>
      <dsp:spPr>
        <a:xfrm>
          <a:off x="0" y="2156372"/>
          <a:ext cx="10179050" cy="0"/>
        </a:xfrm>
        <a:prstGeom prst="line">
          <a:avLst/>
        </a:prstGeom>
        <a:solidFill>
          <a:schemeClr val="accent2">
            <a:hueOff val="-5698571"/>
            <a:satOff val="12620"/>
            <a:lumOff val="17353"/>
            <a:alphaOff val="0"/>
          </a:schemeClr>
        </a:solidFill>
        <a:ln w="12700" cap="flat" cmpd="sng" algn="in">
          <a:solidFill>
            <a:schemeClr val="accent2">
              <a:hueOff val="-5698571"/>
              <a:satOff val="12620"/>
              <a:lumOff val="1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36F0-3640-4736-8550-A3EB36574182}">
      <dsp:nvSpPr>
        <dsp:cNvPr id="0" name=""/>
        <dsp:cNvSpPr/>
      </dsp:nvSpPr>
      <dsp:spPr>
        <a:xfrm>
          <a:off x="0" y="2156372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Proposed</a:t>
          </a:r>
          <a:r>
            <a:rPr lang="en-GB" sz="3400" kern="1200"/>
            <a:t> warning (voting)</a:t>
          </a:r>
          <a:endParaRPr lang="en-US" sz="3400" kern="1200"/>
        </a:p>
      </dsp:txBody>
      <dsp:txXfrm>
        <a:off x="0" y="2156372"/>
        <a:ext cx="10179050" cy="718644"/>
      </dsp:txXfrm>
    </dsp:sp>
    <dsp:sp modelId="{78A5515B-BAE4-42A9-85BB-D5404883F111}">
      <dsp:nvSpPr>
        <dsp:cNvPr id="0" name=""/>
        <dsp:cNvSpPr/>
      </dsp:nvSpPr>
      <dsp:spPr>
        <a:xfrm>
          <a:off x="0" y="2875016"/>
          <a:ext cx="10179050" cy="0"/>
        </a:xfrm>
        <a:prstGeom prst="line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12C18-8248-4F6D-B490-A09AF2198546}">
      <dsp:nvSpPr>
        <dsp:cNvPr id="0" name=""/>
        <dsp:cNvSpPr/>
      </dsp:nvSpPr>
      <dsp:spPr>
        <a:xfrm>
          <a:off x="0" y="2875016"/>
          <a:ext cx="10179050" cy="7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1" kern="1200"/>
            <a:t>Pardoning </a:t>
          </a:r>
          <a:r>
            <a:rPr lang="en-GB" sz="3400" kern="1200"/>
            <a:t>of warning on sprint without incidents</a:t>
          </a:r>
          <a:endParaRPr lang="en-US" sz="3400" kern="1200"/>
        </a:p>
      </dsp:txBody>
      <dsp:txXfrm>
        <a:off x="0" y="2875016"/>
        <a:ext cx="10179050" cy="7186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C4702-DE0A-4ED6-91E4-8149181550E4}">
      <dsp:nvSpPr>
        <dsp:cNvPr id="0" name=""/>
        <dsp:cNvSpPr/>
      </dsp:nvSpPr>
      <dsp:spPr>
        <a:xfrm>
          <a:off x="3180" y="0"/>
          <a:ext cx="4890715" cy="359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 err="1"/>
            <a:t>Companies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TieSoft: Rafael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Dual Mirror Games: Daniel Marín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Gunstar Studio: Rafael Casaucao</a:t>
          </a:r>
          <a:endParaRPr lang="en-US" sz="2000" kern="1200"/>
        </a:p>
      </dsp:txBody>
      <dsp:txXfrm>
        <a:off x="3180" y="1437640"/>
        <a:ext cx="4890715" cy="2156460"/>
      </dsp:txXfrm>
    </dsp:sp>
    <dsp:sp modelId="{D228D523-5AC3-44FA-AFED-730862F58F47}">
      <dsp:nvSpPr>
        <dsp:cNvPr id="0" name=""/>
        <dsp:cNvSpPr/>
      </dsp:nvSpPr>
      <dsp:spPr>
        <a:xfrm>
          <a:off x="3180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3180" y="0"/>
        <a:ext cx="4890715" cy="1437640"/>
      </dsp:txXfrm>
    </dsp:sp>
    <dsp:sp modelId="{238F5B4C-CC63-4C5D-9FE2-B2853B56ABEF}">
      <dsp:nvSpPr>
        <dsp:cNvPr id="0" name=""/>
        <dsp:cNvSpPr/>
      </dsp:nvSpPr>
      <dsp:spPr>
        <a:xfrm>
          <a:off x="5285153" y="0"/>
          <a:ext cx="4890715" cy="3594100"/>
        </a:xfrm>
        <a:prstGeom prst="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/>
            <a:t>Base </a:t>
          </a:r>
          <a:r>
            <a:rPr lang="es-ES" sz="2600" kern="1200" dirty="0" err="1"/>
            <a:t>members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Alberto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Vinnicios Thyago Dias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Francisco Sánchez</a:t>
          </a:r>
          <a:endParaRPr lang="en-US" sz="2000" kern="1200" dirty="0"/>
        </a:p>
      </dsp:txBody>
      <dsp:txXfrm>
        <a:off x="5285153" y="1437640"/>
        <a:ext cx="4890715" cy="2156460"/>
      </dsp:txXfrm>
    </dsp:sp>
    <dsp:sp modelId="{85FA985E-1FD8-4625-95DE-0BD81677E218}">
      <dsp:nvSpPr>
        <dsp:cNvPr id="0" name=""/>
        <dsp:cNvSpPr/>
      </dsp:nvSpPr>
      <dsp:spPr>
        <a:xfrm>
          <a:off x="5285153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5285153" y="0"/>
        <a:ext cx="4890715" cy="14376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251FB-B84A-40DD-9BDD-49E09637BED3}">
      <dsp:nvSpPr>
        <dsp:cNvPr id="0" name=""/>
        <dsp:cNvSpPr/>
      </dsp:nvSpPr>
      <dsp:spPr>
        <a:xfrm>
          <a:off x="0" y="1749"/>
          <a:ext cx="5994400" cy="7456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CA33-6F6C-472C-874E-39B3CFB84B3F}">
      <dsp:nvSpPr>
        <dsp:cNvPr id="0" name=""/>
        <dsp:cNvSpPr/>
      </dsp:nvSpPr>
      <dsp:spPr>
        <a:xfrm>
          <a:off x="225557" y="169519"/>
          <a:ext cx="410104" cy="410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B9DB3-0CA9-4FC0-89A6-766769F362E4}">
      <dsp:nvSpPr>
        <dsp:cNvPr id="0" name=""/>
        <dsp:cNvSpPr/>
      </dsp:nvSpPr>
      <dsp:spPr>
        <a:xfrm>
          <a:off x="861219" y="1749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Two</a:t>
          </a:r>
          <a:r>
            <a:rPr lang="es-ES" sz="2800" kern="1200" dirty="0"/>
            <a:t> </a:t>
          </a:r>
          <a:r>
            <a:rPr lang="es-ES" sz="2800" kern="1200" dirty="0" err="1"/>
            <a:t>stages</a:t>
          </a:r>
          <a:endParaRPr lang="en-US" sz="2800" kern="1200" dirty="0"/>
        </a:p>
      </dsp:txBody>
      <dsp:txXfrm>
        <a:off x="861219" y="1749"/>
        <a:ext cx="5133180" cy="745644"/>
      </dsp:txXfrm>
    </dsp:sp>
    <dsp:sp modelId="{54C87C72-39AF-4149-9380-F1A5408BA1FE}">
      <dsp:nvSpPr>
        <dsp:cNvPr id="0" name=""/>
        <dsp:cNvSpPr/>
      </dsp:nvSpPr>
      <dsp:spPr>
        <a:xfrm>
          <a:off x="0" y="933805"/>
          <a:ext cx="5994400" cy="7456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D4A50-0A25-4F29-B8AD-7F0669A7A48E}">
      <dsp:nvSpPr>
        <dsp:cNvPr id="0" name=""/>
        <dsp:cNvSpPr/>
      </dsp:nvSpPr>
      <dsp:spPr>
        <a:xfrm>
          <a:off x="225557" y="1101575"/>
          <a:ext cx="410104" cy="410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A0305-C914-4D92-9B51-E168200A9C92}">
      <dsp:nvSpPr>
        <dsp:cNvPr id="0" name=""/>
        <dsp:cNvSpPr/>
      </dsp:nvSpPr>
      <dsp:spPr>
        <a:xfrm>
          <a:off x="861219" y="933805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Two test roles</a:t>
          </a:r>
        </a:p>
      </dsp:txBody>
      <dsp:txXfrm>
        <a:off x="861219" y="933805"/>
        <a:ext cx="5133180" cy="745644"/>
      </dsp:txXfrm>
    </dsp:sp>
    <dsp:sp modelId="{825C0D55-77B6-49C4-AE1B-3F0165624A79}">
      <dsp:nvSpPr>
        <dsp:cNvPr id="0" name=""/>
        <dsp:cNvSpPr/>
      </dsp:nvSpPr>
      <dsp:spPr>
        <a:xfrm>
          <a:off x="0" y="1865860"/>
          <a:ext cx="5994400" cy="7456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14F6B-EB9A-40F9-9F72-CF288AF69D38}">
      <dsp:nvSpPr>
        <dsp:cNvPr id="0" name=""/>
        <dsp:cNvSpPr/>
      </dsp:nvSpPr>
      <dsp:spPr>
        <a:xfrm>
          <a:off x="225557" y="2033630"/>
          <a:ext cx="410104" cy="410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AC7EF-CB10-4AB9-9064-85B5563F3DC4}">
      <dsp:nvSpPr>
        <dsp:cNvPr id="0" name=""/>
        <dsp:cNvSpPr/>
      </dsp:nvSpPr>
      <dsp:spPr>
        <a:xfrm>
          <a:off x="861219" y="1865860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Defined</a:t>
          </a:r>
          <a:r>
            <a:rPr lang="es-ES" sz="2800" kern="1200" dirty="0"/>
            <a:t> use cases</a:t>
          </a:r>
          <a:endParaRPr lang="en-US" sz="2800" kern="1200" dirty="0"/>
        </a:p>
      </dsp:txBody>
      <dsp:txXfrm>
        <a:off x="861219" y="1865860"/>
        <a:ext cx="5133180" cy="745644"/>
      </dsp:txXfrm>
    </dsp:sp>
    <dsp:sp modelId="{25B3BA4E-F4E5-46F1-BCB7-0DB3B987388C}">
      <dsp:nvSpPr>
        <dsp:cNvPr id="0" name=""/>
        <dsp:cNvSpPr/>
      </dsp:nvSpPr>
      <dsp:spPr>
        <a:xfrm>
          <a:off x="0" y="2797916"/>
          <a:ext cx="5994400" cy="7456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7BC78-921E-40EC-B77A-D381B090D594}">
      <dsp:nvSpPr>
        <dsp:cNvPr id="0" name=""/>
        <dsp:cNvSpPr/>
      </dsp:nvSpPr>
      <dsp:spPr>
        <a:xfrm>
          <a:off x="225557" y="2965686"/>
          <a:ext cx="410104" cy="410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B0555-F4B3-4F4D-B91C-E75698793ECC}">
      <dsp:nvSpPr>
        <dsp:cNvPr id="0" name=""/>
        <dsp:cNvSpPr/>
      </dsp:nvSpPr>
      <dsp:spPr>
        <a:xfrm>
          <a:off x="861219" y="2797916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Time tracking</a:t>
          </a:r>
          <a:endParaRPr lang="en-US" sz="2800" kern="1200" dirty="0"/>
        </a:p>
      </dsp:txBody>
      <dsp:txXfrm>
        <a:off x="861219" y="2797916"/>
        <a:ext cx="5133180" cy="745644"/>
      </dsp:txXfrm>
    </dsp:sp>
    <dsp:sp modelId="{9AEB80E4-FE7C-4243-A098-85E37AFE0F01}">
      <dsp:nvSpPr>
        <dsp:cNvPr id="0" name=""/>
        <dsp:cNvSpPr/>
      </dsp:nvSpPr>
      <dsp:spPr>
        <a:xfrm>
          <a:off x="0" y="3729971"/>
          <a:ext cx="5994400" cy="74564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DE959-523B-4823-88A1-797F95AE0B49}">
      <dsp:nvSpPr>
        <dsp:cNvPr id="0" name=""/>
        <dsp:cNvSpPr/>
      </dsp:nvSpPr>
      <dsp:spPr>
        <a:xfrm>
          <a:off x="225557" y="3897741"/>
          <a:ext cx="410104" cy="4101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EFEA1-92C2-40CE-A502-E00D97D5167C}">
      <dsp:nvSpPr>
        <dsp:cNvPr id="0" name=""/>
        <dsp:cNvSpPr/>
      </dsp:nvSpPr>
      <dsp:spPr>
        <a:xfrm>
          <a:off x="861219" y="3729971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No </a:t>
          </a:r>
          <a:r>
            <a:rPr lang="es-ES" sz="2800" kern="1200" err="1"/>
            <a:t>guidance</a:t>
          </a:r>
          <a:endParaRPr lang="en-US" sz="2800" kern="1200"/>
        </a:p>
      </dsp:txBody>
      <dsp:txXfrm>
        <a:off x="861219" y="3729971"/>
        <a:ext cx="5133180" cy="745644"/>
      </dsp:txXfrm>
    </dsp:sp>
    <dsp:sp modelId="{3A05BBD2-EA37-465B-B162-67A1318A2967}">
      <dsp:nvSpPr>
        <dsp:cNvPr id="0" name=""/>
        <dsp:cNvSpPr/>
      </dsp:nvSpPr>
      <dsp:spPr>
        <a:xfrm>
          <a:off x="0" y="4662026"/>
          <a:ext cx="5994400" cy="7456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C84F3-9C97-4962-90E9-D57A4D09D98B}">
      <dsp:nvSpPr>
        <dsp:cNvPr id="0" name=""/>
        <dsp:cNvSpPr/>
      </dsp:nvSpPr>
      <dsp:spPr>
        <a:xfrm>
          <a:off x="225557" y="4829796"/>
          <a:ext cx="410104" cy="4101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02547-80B2-4160-B46B-EBE2DA3E2562}">
      <dsp:nvSpPr>
        <dsp:cNvPr id="0" name=""/>
        <dsp:cNvSpPr/>
      </dsp:nvSpPr>
      <dsp:spPr>
        <a:xfrm>
          <a:off x="861219" y="4662026"/>
          <a:ext cx="5133180" cy="74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14" tIns="78914" rIns="78914" bIns="789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 err="1"/>
            <a:t>User</a:t>
          </a:r>
          <a:r>
            <a:rPr lang="es-ES" sz="2800" kern="1200" dirty="0"/>
            <a:t> </a:t>
          </a:r>
          <a:r>
            <a:rPr lang="es-ES" sz="2800" kern="1200" dirty="0" err="1"/>
            <a:t>experience</a:t>
          </a:r>
          <a:r>
            <a:rPr lang="es-ES" sz="2800" kern="1200" dirty="0"/>
            <a:t> </a:t>
          </a:r>
          <a:r>
            <a:rPr lang="es-ES" sz="2800" kern="1200" dirty="0" err="1"/>
            <a:t>testing</a:t>
          </a:r>
          <a:endParaRPr lang="en-US" sz="2800" kern="1200" dirty="0"/>
        </a:p>
      </dsp:txBody>
      <dsp:txXfrm>
        <a:off x="861219" y="4662026"/>
        <a:ext cx="5133180" cy="74564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7019C-22E9-427A-86A3-B3E36A01C974}">
      <dsp:nvSpPr>
        <dsp:cNvPr id="0" name=""/>
        <dsp:cNvSpPr/>
      </dsp:nvSpPr>
      <dsp:spPr>
        <a:xfrm>
          <a:off x="49" y="37122"/>
          <a:ext cx="4756518" cy="777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 err="1"/>
            <a:t>Added</a:t>
          </a:r>
          <a:endParaRPr lang="en-US" sz="2700" kern="1200" dirty="0"/>
        </a:p>
      </dsp:txBody>
      <dsp:txXfrm>
        <a:off x="49" y="37122"/>
        <a:ext cx="4756518" cy="777600"/>
      </dsp:txXfrm>
    </dsp:sp>
    <dsp:sp modelId="{293404F6-F69D-4A92-9307-8D678E129D80}">
      <dsp:nvSpPr>
        <dsp:cNvPr id="0" name=""/>
        <dsp:cNvSpPr/>
      </dsp:nvSpPr>
      <dsp:spPr>
        <a:xfrm>
          <a:off x="49" y="814722"/>
          <a:ext cx="4756518" cy="274225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 err="1"/>
            <a:t>User</a:t>
          </a:r>
          <a:r>
            <a:rPr lang="es-ES" sz="2700" kern="1200" dirty="0"/>
            <a:t> </a:t>
          </a:r>
          <a:r>
            <a:rPr lang="es-ES" sz="2700" kern="1200" dirty="0" err="1"/>
            <a:t>picture</a:t>
          </a:r>
          <a:r>
            <a:rPr lang="es-ES" sz="2700" kern="1200" dirty="0"/>
            <a:t> </a:t>
          </a:r>
          <a:r>
            <a:rPr lang="es-ES" sz="2700" kern="1200" dirty="0" err="1"/>
            <a:t>should</a:t>
          </a:r>
          <a:r>
            <a:rPr lang="es-ES" sz="2700" kern="1200" dirty="0"/>
            <a:t> </a:t>
          </a:r>
          <a:r>
            <a:rPr lang="es-ES" sz="2700" kern="1200" dirty="0" err="1"/>
            <a:t>not</a:t>
          </a:r>
          <a:r>
            <a:rPr lang="es-ES" sz="2700" kern="1200" dirty="0"/>
            <a:t> be </a:t>
          </a:r>
          <a:r>
            <a:rPr lang="es-ES" sz="2700" kern="1200" dirty="0" err="1"/>
            <a:t>mandatory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 err="1"/>
            <a:t>Coin</a:t>
          </a:r>
          <a:r>
            <a:rPr lang="es-ES" sz="2700" kern="1200" dirty="0"/>
            <a:t> </a:t>
          </a:r>
          <a:r>
            <a:rPr lang="es-ES" sz="2700" kern="1200" dirty="0" err="1"/>
            <a:t>system</a:t>
          </a:r>
          <a:r>
            <a:rPr lang="es-ES" sz="2700" kern="1200" dirty="0"/>
            <a:t> </a:t>
          </a:r>
          <a:r>
            <a:rPr lang="es-ES" sz="2700" kern="1200" dirty="0" err="1"/>
            <a:t>for</a:t>
          </a:r>
          <a:r>
            <a:rPr lang="es-ES" sz="2700" kern="1200" dirty="0"/>
            <a:t> </a:t>
          </a:r>
          <a:r>
            <a:rPr lang="es-ES" sz="2700" kern="1200" dirty="0" err="1"/>
            <a:t>challenges</a:t>
          </a:r>
          <a:r>
            <a:rPr lang="es-ES" sz="2700" kern="1200" dirty="0"/>
            <a:t> &amp; </a:t>
          </a:r>
          <a:r>
            <a:rPr lang="es-ES" sz="2700" kern="1200" dirty="0" err="1"/>
            <a:t>offers</a:t>
          </a:r>
          <a:r>
            <a:rPr lang="es-ES" sz="2700" kern="1200" dirty="0"/>
            <a:t>, </a:t>
          </a:r>
          <a:r>
            <a:rPr lang="es-ES" sz="2700" kern="1200" dirty="0" err="1"/>
            <a:t>subscription</a:t>
          </a:r>
          <a:r>
            <a:rPr lang="es-ES" sz="2700" kern="1200" dirty="0"/>
            <a:t> </a:t>
          </a:r>
          <a:r>
            <a:rPr lang="es-ES" sz="2700" kern="1200" dirty="0" err="1"/>
            <a:t>models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Better search functionality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Aesthetical fixes</a:t>
          </a:r>
        </a:p>
      </dsp:txBody>
      <dsp:txXfrm>
        <a:off x="49" y="814722"/>
        <a:ext cx="4756518" cy="2742254"/>
      </dsp:txXfrm>
    </dsp:sp>
    <dsp:sp modelId="{F8A642E8-863A-430D-BBC5-B35D68ECADF0}">
      <dsp:nvSpPr>
        <dsp:cNvPr id="0" name=""/>
        <dsp:cNvSpPr/>
      </dsp:nvSpPr>
      <dsp:spPr>
        <a:xfrm>
          <a:off x="5422481" y="37122"/>
          <a:ext cx="4756518" cy="777600"/>
        </a:xfrm>
        <a:prstGeom prst="rect">
          <a:avLst/>
        </a:prstGeom>
        <a:solidFill>
          <a:schemeClr val="accent5">
            <a:hueOff val="-6059576"/>
            <a:satOff val="-17891"/>
            <a:lumOff val="-24510"/>
            <a:alphaOff val="0"/>
          </a:schemeClr>
        </a:solidFill>
        <a:ln w="12700" cap="flat" cmpd="sng" algn="in">
          <a:solidFill>
            <a:schemeClr val="accent5">
              <a:hueOff val="-6059576"/>
              <a:satOff val="-17891"/>
              <a:lumOff val="-2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Future improvements</a:t>
          </a:r>
        </a:p>
      </dsp:txBody>
      <dsp:txXfrm>
        <a:off x="5422481" y="37122"/>
        <a:ext cx="4756518" cy="777600"/>
      </dsp:txXfrm>
    </dsp:sp>
    <dsp:sp modelId="{9E06259C-6792-4CDA-80C0-FF36BA38AB93}">
      <dsp:nvSpPr>
        <dsp:cNvPr id="0" name=""/>
        <dsp:cNvSpPr/>
      </dsp:nvSpPr>
      <dsp:spPr>
        <a:xfrm>
          <a:off x="5422481" y="814722"/>
          <a:ext cx="4756518" cy="2742254"/>
        </a:xfrm>
        <a:prstGeom prst="rect">
          <a:avLst/>
        </a:prstGeom>
        <a:solidFill>
          <a:schemeClr val="accent5">
            <a:tint val="40000"/>
            <a:alpha val="90000"/>
            <a:hueOff val="-5920269"/>
            <a:satOff val="-17765"/>
            <a:lumOff val="-5013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-5920269"/>
              <a:satOff val="-17765"/>
              <a:lumOff val="-50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/>
            <a:t>Answers to challenges listed by challenger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700" kern="1200" dirty="0" err="1"/>
            <a:t>Explain</a:t>
          </a:r>
          <a:r>
            <a:rPr lang="es-ES" sz="2700" kern="1200" dirty="0"/>
            <a:t> </a:t>
          </a:r>
          <a:r>
            <a:rPr lang="es-ES" sz="2700" kern="1200" dirty="0" err="1"/>
            <a:t>what</a:t>
          </a:r>
          <a:r>
            <a:rPr lang="es-ES" sz="2700" kern="1200" dirty="0"/>
            <a:t> </a:t>
          </a:r>
          <a:r>
            <a:rPr lang="es-ES" sz="2700" kern="1200" dirty="0" err="1"/>
            <a:t>challenges</a:t>
          </a:r>
          <a:r>
            <a:rPr lang="es-ES" sz="2700" kern="1200" dirty="0"/>
            <a:t> are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Free business demo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Tags on events</a:t>
          </a:r>
        </a:p>
      </dsp:txBody>
      <dsp:txXfrm>
        <a:off x="5422481" y="814722"/>
        <a:ext cx="4756518" cy="27422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04B35-82E4-4035-8B86-174BF53D01E6}">
      <dsp:nvSpPr>
        <dsp:cNvPr id="0" name=""/>
        <dsp:cNvSpPr/>
      </dsp:nvSpPr>
      <dsp:spPr>
        <a:xfrm>
          <a:off x="0" y="1754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4A565-A21C-4CAC-87E1-A90C2B20F63B}">
      <dsp:nvSpPr>
        <dsp:cNvPr id="0" name=""/>
        <dsp:cNvSpPr/>
      </dsp:nvSpPr>
      <dsp:spPr>
        <a:xfrm>
          <a:off x="0" y="1754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 err="1"/>
            <a:t>Make</a:t>
          </a:r>
          <a:r>
            <a:rPr lang="es-ES" sz="4400" kern="1200" dirty="0"/>
            <a:t> </a:t>
          </a:r>
          <a:r>
            <a:rPr lang="es-ES" sz="4400" kern="1200" dirty="0" err="1"/>
            <a:t>business</a:t>
          </a:r>
          <a:r>
            <a:rPr lang="es-ES" sz="4400" kern="1200" dirty="0"/>
            <a:t> plan and marketing material</a:t>
          </a:r>
          <a:endParaRPr lang="en-US" sz="4400" kern="1200" dirty="0"/>
        </a:p>
      </dsp:txBody>
      <dsp:txXfrm>
        <a:off x="0" y="1754"/>
        <a:ext cx="10179050" cy="1196863"/>
      </dsp:txXfrm>
    </dsp:sp>
    <dsp:sp modelId="{A2712FF3-DAF2-4E01-975D-556DE2111B12}">
      <dsp:nvSpPr>
        <dsp:cNvPr id="0" name=""/>
        <dsp:cNvSpPr/>
      </dsp:nvSpPr>
      <dsp:spPr>
        <a:xfrm>
          <a:off x="0" y="1198618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4D40D-2349-45A9-9B84-B7021750D84A}">
      <dsp:nvSpPr>
        <dsp:cNvPr id="0" name=""/>
        <dsp:cNvSpPr/>
      </dsp:nvSpPr>
      <dsp:spPr>
        <a:xfrm>
          <a:off x="0" y="1198618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 err="1"/>
            <a:t>Preparing</a:t>
          </a:r>
          <a:r>
            <a:rPr lang="es-ES" sz="4400" kern="1200" dirty="0"/>
            <a:t> </a:t>
          </a:r>
          <a:r>
            <a:rPr lang="es-ES" sz="4400" kern="1200" dirty="0" err="1"/>
            <a:t>project</a:t>
          </a:r>
          <a:r>
            <a:rPr lang="es-ES" sz="4400" kern="1200" dirty="0"/>
            <a:t> </a:t>
          </a:r>
          <a:r>
            <a:rPr lang="es-ES" sz="4400" kern="1200" dirty="0" err="1"/>
            <a:t>launch</a:t>
          </a:r>
          <a:endParaRPr lang="en-US" sz="4400" kern="1200" dirty="0"/>
        </a:p>
      </dsp:txBody>
      <dsp:txXfrm>
        <a:off x="0" y="1198618"/>
        <a:ext cx="10179050" cy="1196863"/>
      </dsp:txXfrm>
    </dsp:sp>
    <dsp:sp modelId="{6AEB235D-3B66-4044-893F-2E1E8F680398}">
      <dsp:nvSpPr>
        <dsp:cNvPr id="0" name=""/>
        <dsp:cNvSpPr/>
      </dsp:nvSpPr>
      <dsp:spPr>
        <a:xfrm>
          <a:off x="0" y="2395481"/>
          <a:ext cx="101790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30D31-229D-4042-A7CB-2D5ED94762FD}">
      <dsp:nvSpPr>
        <dsp:cNvPr id="0" name=""/>
        <dsp:cNvSpPr/>
      </dsp:nvSpPr>
      <dsp:spPr>
        <a:xfrm>
          <a:off x="0" y="2395481"/>
          <a:ext cx="10179050" cy="1196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 err="1"/>
            <a:t>Delivering</a:t>
          </a:r>
          <a:r>
            <a:rPr lang="es-ES" sz="4400" kern="1200" dirty="0"/>
            <a:t> </a:t>
          </a:r>
          <a:r>
            <a:rPr lang="es-ES" sz="4400" kern="1200" dirty="0" err="1"/>
            <a:t>product</a:t>
          </a:r>
          <a:endParaRPr lang="en-US" sz="4400" kern="1200" dirty="0"/>
        </a:p>
      </dsp:txBody>
      <dsp:txXfrm>
        <a:off x="0" y="2395481"/>
        <a:ext cx="10179050" cy="1196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E1530-E024-4CA1-BB3F-9611E489AEFD}">
      <dsp:nvSpPr>
        <dsp:cNvPr id="0" name=""/>
        <dsp:cNvSpPr/>
      </dsp:nvSpPr>
      <dsp:spPr>
        <a:xfrm>
          <a:off x="0" y="660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B6AB93-A0F3-47BA-AEEE-1ACE25A7F4F9}">
      <dsp:nvSpPr>
        <dsp:cNvPr id="0" name=""/>
        <dsp:cNvSpPr/>
      </dsp:nvSpPr>
      <dsp:spPr>
        <a:xfrm>
          <a:off x="467366" y="348288"/>
          <a:ext cx="849756" cy="849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024FA-6DBC-46BB-B13B-22794BBABD76}">
      <dsp:nvSpPr>
        <dsp:cNvPr id="0" name=""/>
        <dsp:cNvSpPr/>
      </dsp:nvSpPr>
      <dsp:spPr>
        <a:xfrm>
          <a:off x="1784489" y="660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Andalusian</a:t>
          </a:r>
          <a:r>
            <a:rPr lang="es-ES" sz="2500" kern="1200" dirty="0"/>
            <a:t> </a:t>
          </a:r>
          <a:r>
            <a:rPr lang="es-ES" sz="2500" kern="1200" dirty="0" err="1"/>
            <a:t>Association</a:t>
          </a:r>
          <a:r>
            <a:rPr lang="es-ES" sz="2500" kern="1200" dirty="0"/>
            <a:t> </a:t>
          </a:r>
          <a:r>
            <a:rPr lang="es-ES" sz="2500" kern="1200" dirty="0" err="1"/>
            <a:t>for</a:t>
          </a:r>
          <a:r>
            <a:rPr lang="es-ES" sz="2500" kern="1200" dirty="0"/>
            <a:t> the </a:t>
          </a:r>
          <a:r>
            <a:rPr lang="es-ES" sz="2500" kern="1200" dirty="0" err="1"/>
            <a:t>Promotion</a:t>
          </a:r>
          <a:r>
            <a:rPr lang="es-ES" sz="2500" kern="1200" dirty="0"/>
            <a:t> </a:t>
          </a:r>
          <a:r>
            <a:rPr lang="es-ES" sz="2500" kern="1200" dirty="0" err="1"/>
            <a:t>of</a:t>
          </a:r>
          <a:r>
            <a:rPr lang="es-ES" sz="2500" kern="1200" dirty="0"/>
            <a:t> </a:t>
          </a:r>
          <a:r>
            <a:rPr lang="es-ES" sz="2500" kern="1200" dirty="0" err="1"/>
            <a:t>Videogames</a:t>
          </a:r>
          <a:endParaRPr lang="en-US" sz="2500" kern="1200" dirty="0"/>
        </a:p>
      </dsp:txBody>
      <dsp:txXfrm>
        <a:off x="1784489" y="660"/>
        <a:ext cx="4470260" cy="1545012"/>
      </dsp:txXfrm>
    </dsp:sp>
    <dsp:sp modelId="{909A4F40-0159-4D8B-8583-374519CCD160}">
      <dsp:nvSpPr>
        <dsp:cNvPr id="0" name=""/>
        <dsp:cNvSpPr/>
      </dsp:nvSpPr>
      <dsp:spPr>
        <a:xfrm>
          <a:off x="0" y="1931926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D6656-0FED-44AC-A468-DBC7841941F9}">
      <dsp:nvSpPr>
        <dsp:cNvPr id="0" name=""/>
        <dsp:cNvSpPr/>
      </dsp:nvSpPr>
      <dsp:spPr>
        <a:xfrm>
          <a:off x="467366" y="2279554"/>
          <a:ext cx="849756" cy="849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3ED74-9CA6-4F8E-9A3D-07C2232B9C89}">
      <dsp:nvSpPr>
        <dsp:cNvPr id="0" name=""/>
        <dsp:cNvSpPr/>
      </dsp:nvSpPr>
      <dsp:spPr>
        <a:xfrm>
          <a:off x="1784489" y="1931926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human and technological resources</a:t>
          </a:r>
        </a:p>
      </dsp:txBody>
      <dsp:txXfrm>
        <a:off x="1784489" y="1931926"/>
        <a:ext cx="4470260" cy="1545012"/>
      </dsp:txXfrm>
    </dsp:sp>
    <dsp:sp modelId="{852F5547-18DF-4544-B473-28044F17BC4B}">
      <dsp:nvSpPr>
        <dsp:cNvPr id="0" name=""/>
        <dsp:cNvSpPr/>
      </dsp:nvSpPr>
      <dsp:spPr>
        <a:xfrm>
          <a:off x="0" y="3863192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9687E5-89CC-4286-BF77-4A004256A08F}">
      <dsp:nvSpPr>
        <dsp:cNvPr id="0" name=""/>
        <dsp:cNvSpPr/>
      </dsp:nvSpPr>
      <dsp:spPr>
        <a:xfrm>
          <a:off x="467366" y="4210819"/>
          <a:ext cx="849756" cy="849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4F0E-7268-45BD-AD50-6113AA0E12EF}">
      <dsp:nvSpPr>
        <dsp:cNvPr id="0" name=""/>
        <dsp:cNvSpPr/>
      </dsp:nvSpPr>
      <dsp:spPr>
        <a:xfrm>
          <a:off x="1784489" y="3863192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Includes</a:t>
          </a:r>
          <a:r>
            <a:rPr lang="es-ES" sz="2500" kern="1200" dirty="0"/>
            <a:t> </a:t>
          </a:r>
          <a:r>
            <a:rPr lang="es-ES" sz="2500" kern="1200" dirty="0" err="1"/>
            <a:t>experienced</a:t>
          </a:r>
          <a:r>
            <a:rPr lang="es-ES" sz="2500" kern="1200" dirty="0"/>
            <a:t> </a:t>
          </a:r>
          <a:r>
            <a:rPr lang="es-ES" sz="2500" kern="1200" dirty="0" err="1"/>
            <a:t>professionals</a:t>
          </a:r>
          <a:endParaRPr lang="en-US" sz="2500" kern="1200" dirty="0"/>
        </a:p>
      </dsp:txBody>
      <dsp:txXfrm>
        <a:off x="1784489" y="3863192"/>
        <a:ext cx="4470260" cy="1545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D7D4-B27F-4B00-803F-DDF65D5CE2F5}">
      <dsp:nvSpPr>
        <dsp:cNvPr id="0" name=""/>
        <dsp:cNvSpPr/>
      </dsp:nvSpPr>
      <dsp:spPr>
        <a:xfrm>
          <a:off x="826659" y="612311"/>
          <a:ext cx="1257725" cy="12577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38DFB-DFF8-44ED-9E95-D28036DDD27D}">
      <dsp:nvSpPr>
        <dsp:cNvPr id="0" name=""/>
        <dsp:cNvSpPr/>
      </dsp:nvSpPr>
      <dsp:spPr>
        <a:xfrm>
          <a:off x="1094699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BE557-BC78-4B40-B203-E2A661E3EB11}">
      <dsp:nvSpPr>
        <dsp:cNvPr id="0" name=""/>
        <dsp:cNvSpPr/>
      </dsp:nvSpPr>
      <dsp:spPr>
        <a:xfrm>
          <a:off x="424599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Government aids</a:t>
          </a:r>
          <a:endParaRPr lang="en-US" sz="1800" kern="1200"/>
        </a:p>
      </dsp:txBody>
      <dsp:txXfrm>
        <a:off x="424599" y="2261788"/>
        <a:ext cx="2061845" cy="720000"/>
      </dsp:txXfrm>
    </dsp:sp>
    <dsp:sp modelId="{36667FAF-24DE-423B-9C68-C84B2618FB4B}">
      <dsp:nvSpPr>
        <dsp:cNvPr id="0" name=""/>
        <dsp:cNvSpPr/>
      </dsp:nvSpPr>
      <dsp:spPr>
        <a:xfrm>
          <a:off x="3249328" y="612311"/>
          <a:ext cx="1257725" cy="12577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A1257-E65C-4B4B-A4E4-C17D43714C94}">
      <dsp:nvSpPr>
        <dsp:cNvPr id="0" name=""/>
        <dsp:cNvSpPr/>
      </dsp:nvSpPr>
      <dsp:spPr>
        <a:xfrm>
          <a:off x="3517367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B56C4-D906-4CA9-97DB-B65E156D495F}">
      <dsp:nvSpPr>
        <dsp:cNvPr id="0" name=""/>
        <dsp:cNvSpPr/>
      </dsp:nvSpPr>
      <dsp:spPr>
        <a:xfrm>
          <a:off x="2847268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Company membership fees</a:t>
          </a:r>
          <a:endParaRPr lang="en-US" sz="1800" kern="1200"/>
        </a:p>
      </dsp:txBody>
      <dsp:txXfrm>
        <a:off x="2847268" y="2261788"/>
        <a:ext cx="2061845" cy="720000"/>
      </dsp:txXfrm>
    </dsp:sp>
    <dsp:sp modelId="{854B1807-4846-449D-88B2-C5A15BCDDC94}">
      <dsp:nvSpPr>
        <dsp:cNvPr id="0" name=""/>
        <dsp:cNvSpPr/>
      </dsp:nvSpPr>
      <dsp:spPr>
        <a:xfrm>
          <a:off x="5671996" y="612311"/>
          <a:ext cx="1257725" cy="1257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499B1-F961-434F-86CB-449269DB6B44}">
      <dsp:nvSpPr>
        <dsp:cNvPr id="0" name=""/>
        <dsp:cNvSpPr/>
      </dsp:nvSpPr>
      <dsp:spPr>
        <a:xfrm>
          <a:off x="5940036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F0CE0-0CD4-4CF5-899A-19BD4256720D}">
      <dsp:nvSpPr>
        <dsp:cNvPr id="0" name=""/>
        <dsp:cNvSpPr/>
      </dsp:nvSpPr>
      <dsp:spPr>
        <a:xfrm>
          <a:off x="5269936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Sublicensing administrative Access</a:t>
          </a:r>
          <a:endParaRPr lang="en-US" sz="1800" kern="1200"/>
        </a:p>
      </dsp:txBody>
      <dsp:txXfrm>
        <a:off x="5269936" y="2261788"/>
        <a:ext cx="2061845" cy="720000"/>
      </dsp:txXfrm>
    </dsp:sp>
    <dsp:sp modelId="{C6F23EC9-9999-4BDA-B4BF-B32FF275665A}">
      <dsp:nvSpPr>
        <dsp:cNvPr id="0" name=""/>
        <dsp:cNvSpPr/>
      </dsp:nvSpPr>
      <dsp:spPr>
        <a:xfrm>
          <a:off x="8094664" y="612311"/>
          <a:ext cx="1257725" cy="12577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DE539-FF29-46DE-993B-D70CDC2F64F7}">
      <dsp:nvSpPr>
        <dsp:cNvPr id="0" name=""/>
        <dsp:cNvSpPr/>
      </dsp:nvSpPr>
      <dsp:spPr>
        <a:xfrm>
          <a:off x="8362704" y="880351"/>
          <a:ext cx="721645" cy="7216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F62AC-FB47-4E3B-BE52-55CFB4237C00}">
      <dsp:nvSpPr>
        <dsp:cNvPr id="0" name=""/>
        <dsp:cNvSpPr/>
      </dsp:nvSpPr>
      <dsp:spPr>
        <a:xfrm>
          <a:off x="7692604" y="2261788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/>
            <a:t>Development events</a:t>
          </a:r>
          <a:endParaRPr lang="en-US" sz="1800" kern="1200"/>
        </a:p>
      </dsp:txBody>
      <dsp:txXfrm>
        <a:off x="7692604" y="2261788"/>
        <a:ext cx="206184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CA6B-2CBD-4D70-98A9-867CBFC3E89B}">
      <dsp:nvSpPr>
        <dsp:cNvPr id="0" name=""/>
        <dsp:cNvSpPr/>
      </dsp:nvSpPr>
      <dsp:spPr>
        <a:xfrm>
          <a:off x="991607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3E88C-A259-4058-B576-EDE371F644C8}">
      <dsp:nvSpPr>
        <dsp:cNvPr id="0" name=""/>
        <dsp:cNvSpPr/>
      </dsp:nvSpPr>
      <dsp:spPr>
        <a:xfrm>
          <a:off x="424599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Intuitive design</a:t>
          </a:r>
          <a:endParaRPr lang="en-US" sz="2700" kern="1200"/>
        </a:p>
      </dsp:txBody>
      <dsp:txXfrm>
        <a:off x="424599" y="1581279"/>
        <a:ext cx="2061845" cy="720000"/>
      </dsp:txXfrm>
    </dsp:sp>
    <dsp:sp modelId="{01A5B9B1-A5F0-498C-B122-E585F636461C}">
      <dsp:nvSpPr>
        <dsp:cNvPr id="0" name=""/>
        <dsp:cNvSpPr/>
      </dsp:nvSpPr>
      <dsp:spPr>
        <a:xfrm>
          <a:off x="3414275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C1D45-1303-4F93-8805-B3154915EDCA}">
      <dsp:nvSpPr>
        <dsp:cNvPr id="0" name=""/>
        <dsp:cNvSpPr/>
      </dsp:nvSpPr>
      <dsp:spPr>
        <a:xfrm>
          <a:off x="2847268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Credibility</a:t>
          </a:r>
          <a:endParaRPr lang="en-US" sz="2700" kern="1200"/>
        </a:p>
      </dsp:txBody>
      <dsp:txXfrm>
        <a:off x="2847268" y="1581279"/>
        <a:ext cx="2061845" cy="720000"/>
      </dsp:txXfrm>
    </dsp:sp>
    <dsp:sp modelId="{5EF201C0-523E-4B35-A154-C75F296DA13B}">
      <dsp:nvSpPr>
        <dsp:cNvPr id="0" name=""/>
        <dsp:cNvSpPr/>
      </dsp:nvSpPr>
      <dsp:spPr>
        <a:xfrm>
          <a:off x="5836943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70733-FC17-4F0F-9B42-2E3B2140F2FB}">
      <dsp:nvSpPr>
        <dsp:cNvPr id="0" name=""/>
        <dsp:cNvSpPr/>
      </dsp:nvSpPr>
      <dsp:spPr>
        <a:xfrm>
          <a:off x="5269936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Proximity</a:t>
          </a:r>
          <a:endParaRPr lang="en-US" sz="2700" kern="1200"/>
        </a:p>
      </dsp:txBody>
      <dsp:txXfrm>
        <a:off x="5269936" y="1581279"/>
        <a:ext cx="2061845" cy="720000"/>
      </dsp:txXfrm>
    </dsp:sp>
    <dsp:sp modelId="{797B38F4-3E66-4F65-A75F-3839A0182C11}">
      <dsp:nvSpPr>
        <dsp:cNvPr id="0" name=""/>
        <dsp:cNvSpPr/>
      </dsp:nvSpPr>
      <dsp:spPr>
        <a:xfrm>
          <a:off x="8259612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19DF6-A7A0-49C7-9CF9-4C6B2BBD61D0}">
      <dsp:nvSpPr>
        <dsp:cNvPr id="0" name=""/>
        <dsp:cNvSpPr/>
      </dsp:nvSpPr>
      <dsp:spPr>
        <a:xfrm>
          <a:off x="7692604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Collaboration</a:t>
          </a:r>
          <a:endParaRPr lang="en-US" sz="2700" kern="1200"/>
        </a:p>
      </dsp:txBody>
      <dsp:txXfrm>
        <a:off x="7692604" y="1581279"/>
        <a:ext cx="206184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07DBE-BDAC-44AD-BA79-ABDBCB047C4C}">
      <dsp:nvSpPr>
        <dsp:cNvPr id="0" name=""/>
        <dsp:cNvSpPr/>
      </dsp:nvSpPr>
      <dsp:spPr>
        <a:xfrm>
          <a:off x="1708840" y="591574"/>
          <a:ext cx="912601" cy="912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12323E-23AD-4BCE-88F7-93A0C804BB55}">
      <dsp:nvSpPr>
        <dsp:cNvPr id="0" name=""/>
        <dsp:cNvSpPr/>
      </dsp:nvSpPr>
      <dsp:spPr>
        <a:xfrm>
          <a:off x="1151139" y="1842041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Simple </a:t>
          </a:r>
          <a:r>
            <a:rPr lang="es-ES" sz="2400" kern="1200" dirty="0" err="1"/>
            <a:t>wording</a:t>
          </a:r>
          <a:endParaRPr lang="en-US" sz="2400" kern="1200" dirty="0"/>
        </a:p>
      </dsp:txBody>
      <dsp:txXfrm>
        <a:off x="1151139" y="1842041"/>
        <a:ext cx="2028002" cy="720000"/>
      </dsp:txXfrm>
    </dsp:sp>
    <dsp:sp modelId="{89D8EA37-A587-425D-BC07-0E7121DCE3F1}">
      <dsp:nvSpPr>
        <dsp:cNvPr id="0" name=""/>
        <dsp:cNvSpPr/>
      </dsp:nvSpPr>
      <dsp:spPr>
        <a:xfrm>
          <a:off x="4091743" y="591574"/>
          <a:ext cx="912601" cy="912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5D844C-0EB4-4E8F-9DCA-EA15BFCF7A47}">
      <dsp:nvSpPr>
        <dsp:cNvPr id="0" name=""/>
        <dsp:cNvSpPr/>
      </dsp:nvSpPr>
      <dsp:spPr>
        <a:xfrm>
          <a:off x="3534043" y="1842041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Privacy</a:t>
          </a:r>
          <a:endParaRPr lang="es-ES" sz="2400" kern="1200" dirty="0"/>
        </a:p>
      </dsp:txBody>
      <dsp:txXfrm>
        <a:off x="3534043" y="1842041"/>
        <a:ext cx="2028002" cy="720000"/>
      </dsp:txXfrm>
    </dsp:sp>
    <dsp:sp modelId="{2D6DFCE7-B0D0-46F2-9BE9-0E60C3A13E4A}">
      <dsp:nvSpPr>
        <dsp:cNvPr id="0" name=""/>
        <dsp:cNvSpPr/>
      </dsp:nvSpPr>
      <dsp:spPr>
        <a:xfrm>
          <a:off x="6474647" y="591574"/>
          <a:ext cx="912601" cy="912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43ED52-D653-4688-A10F-5F7774FBD91B}">
      <dsp:nvSpPr>
        <dsp:cNvPr id="0" name=""/>
        <dsp:cNvSpPr/>
      </dsp:nvSpPr>
      <dsp:spPr>
        <a:xfrm>
          <a:off x="5916946" y="1842041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Data </a:t>
          </a:r>
          <a:r>
            <a:rPr lang="es-ES" sz="2400" kern="1200" dirty="0" err="1"/>
            <a:t>protection</a:t>
          </a:r>
          <a:r>
            <a:rPr lang="es-ES" sz="2400" kern="1200" dirty="0"/>
            <a:t> </a:t>
          </a:r>
          <a:r>
            <a:rPr lang="es-ES" sz="2400" kern="1200" dirty="0" err="1"/>
            <a:t>officers</a:t>
          </a:r>
          <a:endParaRPr lang="es-ES" sz="2400" kern="1200" dirty="0"/>
        </a:p>
      </dsp:txBody>
      <dsp:txXfrm>
        <a:off x="5916946" y="1842041"/>
        <a:ext cx="2028002" cy="720000"/>
      </dsp:txXfrm>
    </dsp:sp>
    <dsp:sp modelId="{490E7471-E33C-4B6A-9572-D9D708FDC5CF}">
      <dsp:nvSpPr>
        <dsp:cNvPr id="0" name=""/>
        <dsp:cNvSpPr/>
      </dsp:nvSpPr>
      <dsp:spPr>
        <a:xfrm>
          <a:off x="1708840" y="3069041"/>
          <a:ext cx="912601" cy="912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51C74E-10E0-4CF6-B2CA-26FDBFD66988}">
      <dsp:nvSpPr>
        <dsp:cNvPr id="0" name=""/>
        <dsp:cNvSpPr/>
      </dsp:nvSpPr>
      <dsp:spPr>
        <a:xfrm>
          <a:off x="1151139" y="4319508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Breach</a:t>
          </a:r>
          <a:r>
            <a:rPr lang="es-ES" sz="2400" kern="1200" dirty="0"/>
            <a:t> </a:t>
          </a:r>
          <a:r>
            <a:rPr lang="es-ES" sz="2400" kern="1200" dirty="0" err="1"/>
            <a:t>information</a:t>
          </a:r>
          <a:endParaRPr lang="es-ES" sz="2400" kern="1200" dirty="0"/>
        </a:p>
      </dsp:txBody>
      <dsp:txXfrm>
        <a:off x="1151139" y="4319508"/>
        <a:ext cx="2028002" cy="720000"/>
      </dsp:txXfrm>
    </dsp:sp>
    <dsp:sp modelId="{6F00B463-E2AD-45E4-AE01-F0CFAC4BFB4D}">
      <dsp:nvSpPr>
        <dsp:cNvPr id="0" name=""/>
        <dsp:cNvSpPr/>
      </dsp:nvSpPr>
      <dsp:spPr>
        <a:xfrm>
          <a:off x="4091743" y="3069041"/>
          <a:ext cx="912601" cy="912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86BC39-2CA8-4F3B-804C-D9D46A8DC444}">
      <dsp:nvSpPr>
        <dsp:cNvPr id="0" name=""/>
        <dsp:cNvSpPr/>
      </dsp:nvSpPr>
      <dsp:spPr>
        <a:xfrm>
          <a:off x="3534043" y="4319508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Right</a:t>
          </a:r>
          <a:r>
            <a:rPr lang="es-ES" sz="2400" kern="1200" dirty="0"/>
            <a:t> to be </a:t>
          </a:r>
          <a:r>
            <a:rPr lang="es-ES" sz="2400" kern="1200" dirty="0" err="1"/>
            <a:t>forgotten</a:t>
          </a:r>
          <a:endParaRPr lang="es-ES" sz="2400" kern="1200" dirty="0"/>
        </a:p>
      </dsp:txBody>
      <dsp:txXfrm>
        <a:off x="3534043" y="4319508"/>
        <a:ext cx="2028002" cy="720000"/>
      </dsp:txXfrm>
    </dsp:sp>
    <dsp:sp modelId="{456DD70B-0E6A-4FA0-9FFB-6DF8B77F3172}">
      <dsp:nvSpPr>
        <dsp:cNvPr id="0" name=""/>
        <dsp:cNvSpPr/>
      </dsp:nvSpPr>
      <dsp:spPr>
        <a:xfrm>
          <a:off x="6474647" y="3069041"/>
          <a:ext cx="912601" cy="912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684766-0B7A-48D5-9290-0C946F1F38EC}">
      <dsp:nvSpPr>
        <dsp:cNvPr id="0" name=""/>
        <dsp:cNvSpPr/>
      </dsp:nvSpPr>
      <dsp:spPr>
        <a:xfrm>
          <a:off x="5916946" y="4319508"/>
          <a:ext cx="20280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Right</a:t>
          </a:r>
          <a:r>
            <a:rPr lang="es-ES" sz="2400" kern="1200" dirty="0"/>
            <a:t> to </a:t>
          </a:r>
          <a:r>
            <a:rPr lang="es-ES" sz="2400" kern="1200" dirty="0" err="1"/>
            <a:t>port</a:t>
          </a:r>
          <a:r>
            <a:rPr lang="es-ES" sz="2400" kern="1200" dirty="0"/>
            <a:t> data</a:t>
          </a:r>
        </a:p>
      </dsp:txBody>
      <dsp:txXfrm>
        <a:off x="5916946" y="4319508"/>
        <a:ext cx="202800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What</a:t>
          </a:r>
          <a:r>
            <a:rPr lang="es-ES" sz="2400" kern="1200" dirty="0"/>
            <a:t> </a:t>
          </a:r>
          <a:r>
            <a:rPr lang="es-ES" sz="2400" kern="1200" dirty="0" err="1"/>
            <a:t>is</a:t>
          </a:r>
          <a:r>
            <a:rPr lang="es-ES" sz="2400" kern="1200" dirty="0"/>
            <a:t> </a:t>
          </a:r>
          <a:r>
            <a:rPr lang="es-ES" sz="2400" kern="1200"/>
            <a:t>Aim</a:t>
          </a:r>
          <a:r>
            <a:rPr lang="es-ES" sz="2400" kern="1200" dirty="0"/>
            <a:t> Games?</a:t>
          </a:r>
          <a:endParaRPr lang="en-US" sz="2400" kern="1200" dirty="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Demonstration</a:t>
          </a:r>
          <a:endParaRPr lang="es-ES" sz="2400" kern="1200"/>
        </a:p>
      </dsp:txBody>
      <dsp:txXfrm>
        <a:off x="459052" y="532155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Where</a:t>
          </a:r>
          <a:r>
            <a:rPr lang="es-ES" sz="2400" kern="1200" dirty="0"/>
            <a:t> </a:t>
          </a:r>
          <a:r>
            <a:rPr lang="es-ES" sz="2400" kern="1200" dirty="0" err="1"/>
            <a:t>we</a:t>
          </a:r>
          <a:r>
            <a:rPr lang="es-ES" sz="2400" kern="1200" dirty="0"/>
            <a:t> are</a:t>
          </a:r>
        </a:p>
      </dsp:txBody>
      <dsp:txXfrm>
        <a:off x="459052" y="1059770"/>
        <a:ext cx="9706093" cy="422091"/>
      </dsp:txXfrm>
    </dsp:sp>
    <dsp:sp modelId="{48942088-4003-48A6-9410-91EEB1B380AF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E1BD56-3767-4605-8CD0-48453BB2094B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6815C-135F-4AD2-9805-D5269E9326A0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Productivity</a:t>
          </a:r>
          <a:r>
            <a:rPr lang="es-ES" sz="2400" kern="1200" dirty="0"/>
            <a:t> control</a:t>
          </a:r>
        </a:p>
      </dsp:txBody>
      <dsp:txXfrm>
        <a:off x="459052" y="1587385"/>
        <a:ext cx="9706093" cy="422091"/>
      </dsp:txXfrm>
    </dsp:sp>
    <dsp:sp modelId="{FD00C6CE-421A-45E0-96F5-EFAF73165011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21DE-0560-48BA-97FA-3FDCCEA65850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005FA-99D8-451C-84D6-7CA9BC17F5AB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Issues </a:t>
          </a:r>
          <a:r>
            <a:rPr lang="es-ES" sz="2400" kern="1200" dirty="0" err="1"/>
            <a:t>faced</a:t>
          </a:r>
          <a:endParaRPr lang="es-ES" sz="2400" kern="1200" dirty="0"/>
        </a:p>
      </dsp:txBody>
      <dsp:txXfrm>
        <a:off x="459052" y="2115000"/>
        <a:ext cx="9706093" cy="422091"/>
      </dsp:txXfrm>
    </dsp:sp>
    <dsp:sp modelId="{90D23525-1094-45B0-8BFE-076375E8D4EE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2B08-E307-4980-86C9-F3F1FA644AC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7CADF-9B5C-4EF2-B7AE-3F5FF6943E20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Software control</a:t>
          </a:r>
        </a:p>
      </dsp:txBody>
      <dsp:txXfrm>
        <a:off x="459052" y="2642614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Team</a:t>
          </a:r>
          <a:r>
            <a:rPr lang="es-ES" sz="2400" kern="1200" dirty="0"/>
            <a:t> </a:t>
          </a:r>
          <a:r>
            <a:rPr lang="es-ES" sz="2400" kern="1200" dirty="0" err="1"/>
            <a:t>composition</a:t>
          </a:r>
          <a:endParaRPr lang="es-ES" sz="2400" kern="1200" dirty="0"/>
        </a:p>
      </dsp:txBody>
      <dsp:txXfrm>
        <a:off x="459052" y="3170229"/>
        <a:ext cx="9706093" cy="422091"/>
      </dsp:txXfrm>
    </dsp:sp>
    <dsp:sp modelId="{094DB750-5F35-439C-BAAA-B13B39161EC4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3B7F35-4B34-4158-AB4D-5BB1CB58C7A2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2C25C-093D-433D-BEB7-82ECB1CB7488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Piloting</a:t>
          </a:r>
          <a:r>
            <a:rPr lang="es-ES" sz="2400" kern="1200" dirty="0"/>
            <a:t> plan</a:t>
          </a:r>
        </a:p>
      </dsp:txBody>
      <dsp:txXfrm>
        <a:off x="459052" y="3697844"/>
        <a:ext cx="9706093" cy="422091"/>
      </dsp:txXfrm>
    </dsp:sp>
    <dsp:sp modelId="{ACBE00EF-D8EE-4877-ADA5-F62F75612215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47A018-70DD-4556-A30F-71D678A0B5C6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956569-6A89-491B-B70D-31209B1F2B29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Next </a:t>
          </a:r>
          <a:r>
            <a:rPr lang="es-ES" sz="2400" kern="1200" dirty="0" err="1"/>
            <a:t>steps</a:t>
          </a:r>
          <a:endParaRPr lang="es-ES" sz="2400" kern="1200" dirty="0"/>
        </a:p>
      </dsp:txBody>
      <dsp:txXfrm>
        <a:off x="459052" y="4225459"/>
        <a:ext cx="9706093" cy="4220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9E38C-6F52-45C6-96C8-585F2F66FA40}">
      <dsp:nvSpPr>
        <dsp:cNvPr id="0" name=""/>
        <dsp:cNvSpPr/>
      </dsp:nvSpPr>
      <dsp:spPr>
        <a:xfrm>
          <a:off x="0" y="438"/>
          <a:ext cx="10179050" cy="1026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3E23B-229F-4FD4-976C-1C9514BF746C}">
      <dsp:nvSpPr>
        <dsp:cNvPr id="0" name=""/>
        <dsp:cNvSpPr/>
      </dsp:nvSpPr>
      <dsp:spPr>
        <a:xfrm>
          <a:off x="310557" y="231431"/>
          <a:ext cx="564649" cy="564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877F8-434E-49D5-9713-9B0D5C8C44CC}">
      <dsp:nvSpPr>
        <dsp:cNvPr id="0" name=""/>
        <dsp:cNvSpPr/>
      </dsp:nvSpPr>
      <dsp:spPr>
        <a:xfrm>
          <a:off x="1185763" y="438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Third</a:t>
          </a:r>
          <a:r>
            <a:rPr lang="es-ES" sz="2500" kern="1200" dirty="0"/>
            <a:t> </a:t>
          </a:r>
          <a:r>
            <a:rPr lang="es-ES" sz="2500" kern="1200" dirty="0" err="1"/>
            <a:t>iteration</a:t>
          </a:r>
          <a:r>
            <a:rPr lang="es-ES" sz="2500" kern="1200" dirty="0"/>
            <a:t> </a:t>
          </a:r>
          <a:r>
            <a:rPr lang="es-ES" sz="2500" kern="1200" dirty="0" err="1"/>
            <a:t>successful</a:t>
          </a:r>
          <a:endParaRPr lang="en-US" sz="2500" kern="1200" dirty="0"/>
        </a:p>
      </dsp:txBody>
      <dsp:txXfrm>
        <a:off x="1185763" y="438"/>
        <a:ext cx="8993286" cy="1026635"/>
      </dsp:txXfrm>
    </dsp:sp>
    <dsp:sp modelId="{3838FF23-6535-48BD-B8CE-7F04862FDB97}">
      <dsp:nvSpPr>
        <dsp:cNvPr id="0" name=""/>
        <dsp:cNvSpPr/>
      </dsp:nvSpPr>
      <dsp:spPr>
        <a:xfrm>
          <a:off x="0" y="1283732"/>
          <a:ext cx="10179050" cy="1026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8B6E-A3C3-42FC-A864-20242792B983}">
      <dsp:nvSpPr>
        <dsp:cNvPr id="0" name=""/>
        <dsp:cNvSpPr/>
      </dsp:nvSpPr>
      <dsp:spPr>
        <a:xfrm>
          <a:off x="310557" y="1514725"/>
          <a:ext cx="564649" cy="564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E794D-FF49-4DBB-9781-ADE3B3B99C2C}">
      <dsp:nvSpPr>
        <dsp:cNvPr id="0" name=""/>
        <dsp:cNvSpPr/>
      </dsp:nvSpPr>
      <dsp:spPr>
        <a:xfrm>
          <a:off x="1185763" y="1283732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Input from pilot plan used to improve platform</a:t>
          </a:r>
        </a:p>
      </dsp:txBody>
      <dsp:txXfrm>
        <a:off x="1185763" y="1283732"/>
        <a:ext cx="8993286" cy="1026635"/>
      </dsp:txXfrm>
    </dsp:sp>
    <dsp:sp modelId="{555D0213-1C35-4F73-A5BF-83844A09FC70}">
      <dsp:nvSpPr>
        <dsp:cNvPr id="0" name=""/>
        <dsp:cNvSpPr/>
      </dsp:nvSpPr>
      <dsp:spPr>
        <a:xfrm>
          <a:off x="0" y="2567026"/>
          <a:ext cx="10179050" cy="1026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4D095-D8BC-43B3-AEED-1BFFB66DA0F4}">
      <dsp:nvSpPr>
        <dsp:cNvPr id="0" name=""/>
        <dsp:cNvSpPr/>
      </dsp:nvSpPr>
      <dsp:spPr>
        <a:xfrm>
          <a:off x="310557" y="2798019"/>
          <a:ext cx="564649" cy="564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64F3-C00E-4D8F-B4A1-AC147961D0BA}">
      <dsp:nvSpPr>
        <dsp:cNvPr id="0" name=""/>
        <dsp:cNvSpPr/>
      </dsp:nvSpPr>
      <dsp:spPr>
        <a:xfrm>
          <a:off x="1185763" y="2567026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Added better messaging, improved paid functionality and QoL improvements</a:t>
          </a:r>
        </a:p>
      </dsp:txBody>
      <dsp:txXfrm>
        <a:off x="1185763" y="2567026"/>
        <a:ext cx="8993286" cy="1026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0B8-4F73-422D-896C-AEC9C59FD97A}" type="datetimeFigureOut">
              <a:rPr lang="es-ES" smtClean="0"/>
              <a:t>03/05/2019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411B-2020-4359-8001-9F81F15745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98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1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91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30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80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069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15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9002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17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6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46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90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35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381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30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934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143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762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27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4023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60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017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062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06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265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7605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294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64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124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12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98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AEVI: Asociación Española del Videojuego</a:t>
            </a:r>
          </a:p>
          <a:p>
            <a:r>
              <a:rPr lang="es-ES" dirty="0"/>
              <a:t>STRATOS: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, the </a:t>
            </a:r>
            <a:r>
              <a:rPr lang="es-ES" dirty="0" err="1"/>
              <a:t>latter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economical</a:t>
            </a:r>
            <a:r>
              <a:rPr lang="es-ES" dirty="0"/>
              <a:t> </a:t>
            </a:r>
            <a:r>
              <a:rPr lang="es-ES" dirty="0" err="1"/>
              <a:t>retribution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severe</a:t>
            </a:r>
            <a:r>
              <a:rPr lang="es-ES" dirty="0"/>
              <a:t>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in </a:t>
            </a:r>
            <a:r>
              <a:rPr lang="es-ES" dirty="0" err="1"/>
              <a:t>Andalusia</a:t>
            </a:r>
            <a:r>
              <a:rPr lang="es-ES" dirty="0"/>
              <a:t>. Resembles a </a:t>
            </a:r>
            <a:r>
              <a:rPr lang="es-ES" dirty="0" err="1"/>
              <a:t>forum</a:t>
            </a:r>
            <a:r>
              <a:rPr lang="es-ES" dirty="0"/>
              <a:t>.</a:t>
            </a:r>
          </a:p>
          <a:p>
            <a:r>
              <a:rPr lang="es-ES" dirty="0"/>
              <a:t>ICARO </a:t>
            </a:r>
            <a:r>
              <a:rPr lang="es-ES" dirty="0" err="1"/>
              <a:t>insecure</a:t>
            </a:r>
            <a:r>
              <a:rPr lang="es-ES" dirty="0"/>
              <a:t>: GET hacking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editing</a:t>
            </a:r>
            <a:r>
              <a:rPr lang="es-ES" dirty="0"/>
              <a:t> </a:t>
            </a:r>
            <a:r>
              <a:rPr lang="es-ES" dirty="0" err="1"/>
              <a:t>curricula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79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3411B-2020-4359-8001-9F81F157454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203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41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FFA8-1BA0-452A-8950-49A3F1E65634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E6837-EE4E-48CF-866B-553C459BD3C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35294-7AAD-4635-AE5F-5B2FEC61FAF5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8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18FA056-FC71-47A8-B553-0BC350FE2EB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03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9DF14-69AA-426D-B7D6-1CFC4B384797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4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B6208E-60C9-4EF0-984E-3A70E1509E6C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312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E12B4-65EF-471A-B4A6-22D9EF670744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680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52DD-9C8C-48B1-8182-C69E705129C6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199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D031B-9A2D-4C10-A136-3AD15199B2C5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3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8745-3957-4C15-B5FB-B67345955D42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876A3F5-EE47-42D9-8B42-50AEEE2555D4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537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E5DD-7080-4301-AF4C-971946A80054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01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7928156-3FAC-4E8B-B622-CA4FC3F0E374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19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9291-5DF7-4436-BBBC-D085964424DC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5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680A-F454-4EFE-80F4-4419CBF65A4A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A38A-704B-43E8-9EA8-44A46189CCF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32F8B-FCBF-46B8-8DDB-0202846D1ADD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18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A8065-D415-45B7-B6AD-AE2D8A6AA9CD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7DC1-09D0-482A-9DD3-2DA3B106E3B7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47932-7C2F-42A6-AF92-F499E54850EA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00B7-2B83-46A6-9E3B-796D75EA9C45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B3F7-FB9E-4885-988E-65CF6E89F2F8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1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C88FA2-6621-4879-A13A-B37021BEAFE0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5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38E857B-82E4-4472-949F-70767C63A257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08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L5H3R5BYLa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youtu.be/B-WPE7g-tcU" TargetMode="External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33.svg"/><Relationship Id="rId4" Type="http://schemas.openxmlformats.org/officeDocument/2006/relationships/diagramData" Target="../diagrams/data7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remix3d.com/details/G009SX7VFLWZ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3.svg"/><Relationship Id="rId21" Type="http://schemas.openxmlformats.org/officeDocument/2006/relationships/image" Target="../media/image17.svg"/><Relationship Id="rId7" Type="http://schemas.openxmlformats.org/officeDocument/2006/relationships/image" Target="../media/image7.svg"/><Relationship Id="rId12" Type="http://schemas.microsoft.com/office/2017/06/relationships/model3d" Target="../media/model3d1.glb"/><Relationship Id="rId17" Type="http://schemas.openxmlformats.org/officeDocument/2006/relationships/image" Target="../media/image14.sv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19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87.png"/><Relationship Id="rId7" Type="http://schemas.microsoft.com/office/2007/relationships/hdphoto" Target="../media/hdphoto1.wdp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9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sv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10" Type="http://schemas.openxmlformats.org/officeDocument/2006/relationships/image" Target="../media/image98.svg"/><Relationship Id="rId4" Type="http://schemas.openxmlformats.org/officeDocument/2006/relationships/image" Target="../media/image96.svg"/><Relationship Id="rId9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9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9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9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9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103.svg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71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0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116.sv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115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9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BE82A-79A7-4F5F-899F-6E98F966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8" y="41152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ES" sz="8500" dirty="0" err="1"/>
              <a:t>Aim</a:t>
            </a:r>
            <a:r>
              <a:rPr lang="es-ES" sz="8500" dirty="0"/>
              <a:t> Games </a:t>
            </a:r>
            <a:r>
              <a:rPr lang="es-ES" sz="8500" dirty="0" err="1"/>
              <a:t>Platform</a:t>
            </a:r>
            <a:endParaRPr lang="es-ES" sz="8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0B3DA-811C-4714-8D84-8F0C1E1F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8" y="4546475"/>
            <a:ext cx="6020627" cy="856702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s-ES" sz="2400" dirty="0">
                <a:solidFill>
                  <a:schemeClr val="bg2"/>
                </a:solidFill>
              </a:rPr>
              <a:t>The </a:t>
            </a:r>
            <a:r>
              <a:rPr lang="es-ES" sz="2400" dirty="0" err="1">
                <a:solidFill>
                  <a:schemeClr val="bg2"/>
                </a:solidFill>
              </a:rPr>
              <a:t>reference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platform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for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game-making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resources</a:t>
            </a:r>
            <a:endParaRPr lang="es-ES" sz="24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138E3-EC19-42DF-9E2F-9FE54A69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2796971"/>
            <a:ext cx="3995592" cy="1268601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601F68A6-5DBD-4DD9-A075-616AACEE4EA4}"/>
              </a:ext>
            </a:extLst>
          </p:cNvPr>
          <p:cNvSpPr txBox="1">
            <a:spLocks/>
          </p:cNvSpPr>
          <p:nvPr/>
        </p:nvSpPr>
        <p:spPr>
          <a:xfrm>
            <a:off x="926928" y="5589774"/>
            <a:ext cx="6020627" cy="85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 err="1">
                <a:solidFill>
                  <a:schemeClr val="bg2"/>
                </a:solidFill>
              </a:rPr>
              <a:t>Group</a:t>
            </a:r>
            <a:r>
              <a:rPr lang="es-ES" sz="1800" dirty="0">
                <a:solidFill>
                  <a:schemeClr val="bg2"/>
                </a:solidFill>
              </a:rPr>
              <a:t> 7</a:t>
            </a:r>
          </a:p>
          <a:p>
            <a:pPr algn="l"/>
            <a:r>
              <a:rPr lang="es-ES" sz="1800" dirty="0">
                <a:solidFill>
                  <a:schemeClr val="bg2"/>
                </a:solidFill>
              </a:rPr>
              <a:t>Speaker: Mario Bizcocho González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B9776F-816C-4321-8F48-82253D19BF05}"/>
              </a:ext>
            </a:extLst>
          </p:cNvPr>
          <p:cNvSpPr txBox="1"/>
          <p:nvPr/>
        </p:nvSpPr>
        <p:spPr>
          <a:xfrm>
            <a:off x="4713784" y="6509764"/>
            <a:ext cx="26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</a:t>
            </a:r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es-ES" dirty="0" err="1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advertisement</a:t>
            </a:r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s-E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GDPR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096490"/>
              </p:ext>
            </p:extLst>
          </p:nvPr>
        </p:nvGraphicFramePr>
        <p:xfrm>
          <a:off x="1653898" y="1226917"/>
          <a:ext cx="9096089" cy="563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708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Botón de acción: vídeo 4">
            <a:hlinkClick r:id="rId3" highlightClick="1"/>
            <a:extLst>
              <a:ext uri="{FF2B5EF4-FFF2-40B4-BE49-F238E27FC236}">
                <a16:creationId xmlns:a16="http://schemas.microsoft.com/office/drawing/2014/main" id="{BBBC4922-EACC-4B75-BE2C-F251BA0787DF}"/>
              </a:ext>
            </a:extLst>
          </p:cNvPr>
          <p:cNvSpPr/>
          <p:nvPr/>
        </p:nvSpPr>
        <p:spPr>
          <a:xfrm>
            <a:off x="8407154" y="817068"/>
            <a:ext cx="1908699" cy="50602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447B7A0-0541-4208-9F70-4E00033E1918}"/>
              </a:ext>
            </a:extLst>
          </p:cNvPr>
          <p:cNvSpPr/>
          <p:nvPr/>
        </p:nvSpPr>
        <p:spPr>
          <a:xfrm>
            <a:off x="670616" y="2014323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07836C92-0013-442D-ADF9-9A51246A2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4A4D5C5D-9CCB-481D-BDAD-04EC34B653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9902B2A5-01E3-4B08-8F04-C48221885EB3}"/>
              </a:ext>
            </a:extLst>
          </p:cNvPr>
          <p:cNvSpPr/>
          <p:nvPr/>
        </p:nvSpPr>
        <p:spPr>
          <a:xfrm>
            <a:off x="670616" y="256990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59872200-93B4-4E89-913A-87B234E593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38D2CA8F-EDF9-402D-BFF2-532BF162E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12</a:t>
            </a:fld>
            <a:endParaRPr lang="es-ES" sz="1800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7B75E4C-7ED6-4108-AA27-6EC74AB6E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46903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65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8C23EF-AA58-4150-BDBC-26DF4F52E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28423"/>
              </p:ext>
            </p:extLst>
          </p:nvPr>
        </p:nvGraphicFramePr>
        <p:xfrm>
          <a:off x="3037726" y="1266809"/>
          <a:ext cx="611654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74">
                  <a:extLst>
                    <a:ext uri="{9D8B030D-6E8A-4147-A177-3AD203B41FA5}">
                      <a16:colId xmlns:a16="http://schemas.microsoft.com/office/drawing/2014/main" val="2878102172"/>
                    </a:ext>
                  </a:extLst>
                </a:gridCol>
                <a:gridCol w="3058274">
                  <a:extLst>
                    <a:ext uri="{9D8B030D-6E8A-4147-A177-3AD203B41FA5}">
                      <a16:colId xmlns:a16="http://schemas.microsoft.com/office/drawing/2014/main" val="126919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2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Net </a:t>
                      </a:r>
                      <a:r>
                        <a:rPr lang="es-ES" sz="2200" dirty="0" err="1"/>
                        <a:t>cost</a:t>
                      </a:r>
                      <a:endParaRPr lang="es-E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Direct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 (salaries, social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, </a:t>
                      </a:r>
                      <a:r>
                        <a:rPr lang="es-ES" sz="2100" dirty="0" err="1"/>
                        <a:t>others</a:t>
                      </a:r>
                      <a:r>
                        <a:rPr lang="es-ES" sz="2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€32258.01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Indirect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costs</a:t>
                      </a:r>
                      <a:endParaRPr lang="es-E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Profit</a:t>
                      </a:r>
                      <a:endParaRPr lang="es-ES" sz="21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€4887.09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Total </a:t>
                      </a:r>
                      <a:r>
                        <a:rPr lang="es-ES" sz="2100" dirty="0" err="1"/>
                        <a:t>before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tax</a:t>
                      </a:r>
                      <a:endParaRPr lang="es-ES" sz="21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€40725.74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8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VAT (21%)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/>
                        <a:t>€8552.41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4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b="1" cap="small" baseline="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/>
                        <a:t>€49278.15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204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16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14</a:t>
            </a:fld>
            <a:endParaRPr lang="es-ES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99C37F6-8000-4D25-943C-798D276A724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128451"/>
          <a:ext cx="10179050" cy="4830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0107">
                  <a:extLst>
                    <a:ext uri="{9D8B030D-6E8A-4147-A177-3AD203B41FA5}">
                      <a16:colId xmlns:a16="http://schemas.microsoft.com/office/drawing/2014/main" val="64971929"/>
                    </a:ext>
                  </a:extLst>
                </a:gridCol>
                <a:gridCol w="1351778">
                  <a:extLst>
                    <a:ext uri="{9D8B030D-6E8A-4147-A177-3AD203B41FA5}">
                      <a16:colId xmlns:a16="http://schemas.microsoft.com/office/drawing/2014/main" val="3783948416"/>
                    </a:ext>
                  </a:extLst>
                </a:gridCol>
                <a:gridCol w="1555359">
                  <a:extLst>
                    <a:ext uri="{9D8B030D-6E8A-4147-A177-3AD203B41FA5}">
                      <a16:colId xmlns:a16="http://schemas.microsoft.com/office/drawing/2014/main" val="714957141"/>
                    </a:ext>
                  </a:extLst>
                </a:gridCol>
                <a:gridCol w="1337527">
                  <a:extLst>
                    <a:ext uri="{9D8B030D-6E8A-4147-A177-3AD203B41FA5}">
                      <a16:colId xmlns:a16="http://schemas.microsoft.com/office/drawing/2014/main" val="391553809"/>
                    </a:ext>
                  </a:extLst>
                </a:gridCol>
                <a:gridCol w="1135982">
                  <a:extLst>
                    <a:ext uri="{9D8B030D-6E8A-4147-A177-3AD203B41FA5}">
                      <a16:colId xmlns:a16="http://schemas.microsoft.com/office/drawing/2014/main" val="3466523626"/>
                    </a:ext>
                  </a:extLst>
                </a:gridCol>
                <a:gridCol w="1258131">
                  <a:extLst>
                    <a:ext uri="{9D8B030D-6E8A-4147-A177-3AD203B41FA5}">
                      <a16:colId xmlns:a16="http://schemas.microsoft.com/office/drawing/2014/main" val="2900408925"/>
                    </a:ext>
                  </a:extLst>
                </a:gridCol>
                <a:gridCol w="1260166">
                  <a:extLst>
                    <a:ext uri="{9D8B030D-6E8A-4147-A177-3AD203B41FA5}">
                      <a16:colId xmlns:a16="http://schemas.microsoft.com/office/drawing/2014/main" val="1804034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Name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Role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Price/hour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Invested hours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Gross Salary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Social costs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extLst>
                  <a:ext uri="{0D108BD9-81ED-4DB2-BD59-A6C34878D82A}">
                    <a16:rowId xmlns:a16="http://schemas.microsoft.com/office/drawing/2014/main" val="15525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De la Fuente Bonilla, Fco. Javier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CEO, Project Manager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25€/h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3750€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1124.63€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4874.63€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7403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Molina Domínguez, Jorge Manuel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CCO, CIO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7652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Bizcocho González, Mario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CMO, Speaker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6502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Monteseirín Puig, Alejandro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5770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Pérez Piñero, Iván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938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Arenas Arenas, Antonio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Frontend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0655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Santos Batista, Miguel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18116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Pazo Jiménez, Pablo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067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23047,5€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6905.76€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29953,75€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25229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6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-7481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15</a:t>
            </a:fld>
            <a:endParaRPr lang="es-ES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15140"/>
              </p:ext>
            </p:extLst>
          </p:nvPr>
        </p:nvGraphicFramePr>
        <p:xfrm>
          <a:off x="372875" y="512424"/>
          <a:ext cx="11446249" cy="605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74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180F6DF0-98D4-4051-A6DF-CC9147ED4359}"/>
              </a:ext>
            </a:extLst>
          </p:cNvPr>
          <p:cNvSpPr/>
          <p:nvPr/>
        </p:nvSpPr>
        <p:spPr>
          <a:xfrm>
            <a:off x="670616" y="307919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B5946A33-A18F-46D0-8950-DA4B6B91C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B85F6199-33EE-4F17-8570-24E51DB05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Productivity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17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·100%</m:t>
                      </m:r>
                    </m:oMath>
                  </m:oMathPara>
                </a14:m>
                <a:endParaRPr lang="es-E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team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member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efficiency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completed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revision</m:t>
                      </m:r>
                    </m:oMath>
                  </m:oMathPara>
                </a14:m>
                <a:endParaRPr lang="es-E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tasks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finished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according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planning</m:t>
                      </m:r>
                    </m:oMath>
                  </m:oMathPara>
                </a14:m>
                <a:endParaRPr lang="es-ES" sz="2800" dirty="0"/>
              </a:p>
              <a:p>
                <a:pPr marL="0" indent="0">
                  <a:buNone/>
                </a:pPr>
                <a:r>
                  <a:rPr lang="es-ES" sz="2800" b="1" dirty="0">
                    <a:solidFill>
                      <a:schemeClr val="tx1"/>
                    </a:solidFill>
                  </a:rPr>
                  <a:t>Ideal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value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100%</a:t>
                </a:r>
              </a:p>
              <a:p>
                <a:pPr marL="0" indent="0">
                  <a:buNone/>
                </a:pPr>
                <a:r>
                  <a:rPr lang="es-ES" sz="2800" b="1" dirty="0" err="1">
                    <a:solidFill>
                      <a:schemeClr val="tx1"/>
                    </a:solidFill>
                  </a:rPr>
                  <a:t>Danger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zone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: &lt;</a:t>
                </a:r>
                <a14:m>
                  <m:oMath xmlns:m="http://schemas.openxmlformats.org/officeDocument/2006/math"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  <m:r>
                      <a:rPr lang="es-E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𝒔𝒑𝒆𝒏𝒕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num>
                      <m:den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𝒅𝒂𝒚𝒔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𝒔𝒑𝒓𝒊𝒏𝒕</m:t>
                        </m:r>
                      </m:den>
                    </m:f>
                    <m:r>
                      <a:rPr lang="es-E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800" b="1" dirty="0">
                    <a:solidFill>
                      <a:schemeClr val="tx1"/>
                    </a:solidFill>
                  </a:rPr>
                  <a:t>% (82.14% </a:t>
                </a:r>
                <a:r>
                  <a:rPr lang="es-ES" sz="2800" b="1" dirty="0" err="1">
                    <a:solidFill>
                      <a:schemeClr val="tx1"/>
                    </a:solidFill>
                  </a:rPr>
                  <a:t>today</a:t>
                </a:r>
                <a:r>
                  <a:rPr lang="es-ES" sz="28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BFBCE6A-212E-4817-9BD2-4B5F14B4C4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92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Punishment</a:t>
            </a:r>
            <a:r>
              <a:rPr lang="es-ES" dirty="0"/>
              <a:t> </a:t>
            </a:r>
            <a:r>
              <a:rPr lang="es-ES" dirty="0" err="1"/>
              <a:t>strategy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18</a:t>
            </a:fld>
            <a:endParaRPr lang="es-ES" sz="1800" dirty="0"/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97BEFE55-DBF7-4014-87C7-8023B87DC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21038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7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D59584A1-7261-44FA-840C-D6EC40119840}"/>
              </a:ext>
            </a:extLst>
          </p:cNvPr>
          <p:cNvSpPr/>
          <p:nvPr/>
        </p:nvSpPr>
        <p:spPr>
          <a:xfrm>
            <a:off x="4535538" y="1418307"/>
            <a:ext cx="3569639" cy="52909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E14A4-4888-4FB6-ABDC-B50E8B27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resources</a:t>
            </a:r>
            <a:r>
              <a:rPr lang="es-ES" dirty="0"/>
              <a:t>!</a:t>
            </a:r>
          </a:p>
        </p:txBody>
      </p:sp>
      <p:pic>
        <p:nvPicPr>
          <p:cNvPr id="6" name="Marcador de contenido 5" descr="Edificio">
            <a:extLst>
              <a:ext uri="{FF2B5EF4-FFF2-40B4-BE49-F238E27FC236}">
                <a16:creationId xmlns:a16="http://schemas.microsoft.com/office/drawing/2014/main" id="{5A5A74DA-B9CA-4B38-98AA-7BAAA3709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57" y="3172563"/>
            <a:ext cx="1391251" cy="139125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F71A73-FBF3-4E6E-94CD-4EB79C1C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</a:t>
            </a:fld>
            <a:endParaRPr lang="es-ES" sz="1800" dirty="0"/>
          </a:p>
        </p:txBody>
      </p:sp>
      <p:pic>
        <p:nvPicPr>
          <p:cNvPr id="8" name="Gráfico 7" descr="Conexiones">
            <a:extLst>
              <a:ext uri="{FF2B5EF4-FFF2-40B4-BE49-F238E27FC236}">
                <a16:creationId xmlns:a16="http://schemas.microsoft.com/office/drawing/2014/main" id="{693266E4-651E-4735-B772-D0AD72E08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3536" y="1772850"/>
            <a:ext cx="1993641" cy="1993641"/>
          </a:xfrm>
          <a:prstGeom prst="rect">
            <a:avLst/>
          </a:prstGeom>
        </p:spPr>
      </p:pic>
      <p:pic>
        <p:nvPicPr>
          <p:cNvPr id="10" name="Gráfico 9" descr="Grupo de hombres">
            <a:extLst>
              <a:ext uri="{FF2B5EF4-FFF2-40B4-BE49-F238E27FC236}">
                <a16:creationId xmlns:a16="http://schemas.microsoft.com/office/drawing/2014/main" id="{90E60A77-5235-4C71-BECB-5D846F940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978" y="1158300"/>
            <a:ext cx="1206759" cy="1206759"/>
          </a:xfrm>
          <a:prstGeom prst="rect">
            <a:avLst/>
          </a:prstGeom>
        </p:spPr>
      </p:pic>
      <p:pic>
        <p:nvPicPr>
          <p:cNvPr id="13" name="Gráfico 12" descr="Libros">
            <a:extLst>
              <a:ext uri="{FF2B5EF4-FFF2-40B4-BE49-F238E27FC236}">
                <a16:creationId xmlns:a16="http://schemas.microsoft.com/office/drawing/2014/main" id="{D52B52B6-2027-46E6-A079-825B11A4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070" y="3847045"/>
            <a:ext cx="1433538" cy="1433538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463AA79-ADA0-4889-88CC-246938706A4E}"/>
              </a:ext>
            </a:extLst>
          </p:cNvPr>
          <p:cNvSpPr/>
          <p:nvPr/>
        </p:nvSpPr>
        <p:spPr>
          <a:xfrm rot="21030998">
            <a:off x="7165944" y="155689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9D3B2FA-4A0C-4BD4-9FAA-765C3B9B70E3}"/>
              </a:ext>
            </a:extLst>
          </p:cNvPr>
          <p:cNvSpPr/>
          <p:nvPr/>
        </p:nvSpPr>
        <p:spPr>
          <a:xfrm rot="21030998">
            <a:off x="7332929" y="195649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9E91B9E0-F0E8-4949-B5F1-2479F3C4B6E7}"/>
              </a:ext>
            </a:extLst>
          </p:cNvPr>
          <p:cNvSpPr/>
          <p:nvPr/>
        </p:nvSpPr>
        <p:spPr>
          <a:xfrm rot="21030998">
            <a:off x="7420575" y="2383990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008C671D-F9CB-4850-88D6-F3E6B7D0D9D6}"/>
              </a:ext>
            </a:extLst>
          </p:cNvPr>
          <p:cNvSpPr/>
          <p:nvPr/>
        </p:nvSpPr>
        <p:spPr>
          <a:xfrm>
            <a:off x="2393205" y="3672602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Gráfico 22" descr="Cabeza con engranajes">
            <a:extLst>
              <a:ext uri="{FF2B5EF4-FFF2-40B4-BE49-F238E27FC236}">
                <a16:creationId xmlns:a16="http://schemas.microsoft.com/office/drawing/2014/main" id="{6AF05BB8-A8B5-4FFB-AC21-EE52CCFDA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1878" y="436871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967298"/>
                  </p:ext>
                </p:extLst>
              </p:nvPr>
            </p:nvGraphicFramePr>
            <p:xfrm>
              <a:off x="9229027" y="5196228"/>
              <a:ext cx="1113740" cy="121699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13740" cy="121699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3200577" ay="2188704" az="231717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235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Modelo 3D 25" descr="Cubo">
                <a:extLst>
                  <a:ext uri="{FF2B5EF4-FFF2-40B4-BE49-F238E27FC236}">
                    <a16:creationId xmlns:a16="http://schemas.microsoft.com/office/drawing/2014/main" id="{DADAAA4A-B7A8-4943-87EC-5C76B8148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29027" y="5196228"/>
                <a:ext cx="1113740" cy="121699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áfico 27" descr="Diseño web">
            <a:extLst>
              <a:ext uri="{FF2B5EF4-FFF2-40B4-BE49-F238E27FC236}">
                <a16:creationId xmlns:a16="http://schemas.microsoft.com/office/drawing/2014/main" id="{C93EF344-13C8-493C-BE93-F283D53F45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24788" y="5461279"/>
            <a:ext cx="914400" cy="914400"/>
          </a:xfrm>
          <a:prstGeom prst="rect">
            <a:avLst/>
          </a:prstGeom>
        </p:spPr>
      </p:pic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B75DDE2A-3A8A-4733-A27E-C5E44675B96B}"/>
              </a:ext>
            </a:extLst>
          </p:cNvPr>
          <p:cNvSpPr/>
          <p:nvPr/>
        </p:nvSpPr>
        <p:spPr>
          <a:xfrm rot="1130410">
            <a:off x="7018909" y="5297455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meetup">
            <a:extLst>
              <a:ext uri="{FF2B5EF4-FFF2-40B4-BE49-F238E27FC236}">
                <a16:creationId xmlns:a16="http://schemas.microsoft.com/office/drawing/2014/main" id="{131D7F14-026B-440B-84F1-2082B201C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331" y="2914005"/>
            <a:ext cx="1877181" cy="12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77672752-CBAE-4FB7-A973-BE562A85E58F}"/>
              </a:ext>
            </a:extLst>
          </p:cNvPr>
          <p:cNvSpPr/>
          <p:nvPr/>
        </p:nvSpPr>
        <p:spPr>
          <a:xfrm>
            <a:off x="7034734" y="3194917"/>
            <a:ext cx="2410881" cy="3911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0314C9D6-FE0C-4B5F-9D30-983669B34F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53" y="5542083"/>
            <a:ext cx="1957701" cy="621570"/>
          </a:xfrm>
          <a:prstGeom prst="rect">
            <a:avLst/>
          </a:prstGeom>
        </p:spPr>
      </p:pic>
      <p:pic>
        <p:nvPicPr>
          <p:cNvPr id="33" name="Gráfico 32" descr="Euro">
            <a:extLst>
              <a:ext uri="{FF2B5EF4-FFF2-40B4-BE49-F238E27FC236}">
                <a16:creationId xmlns:a16="http://schemas.microsoft.com/office/drawing/2014/main" id="{0352851F-C639-4A89-8976-90BC638A92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50015" y="1257542"/>
            <a:ext cx="707874" cy="707874"/>
          </a:xfrm>
          <a:prstGeom prst="rect">
            <a:avLst/>
          </a:prstGeom>
        </p:spPr>
      </p:pic>
      <p:pic>
        <p:nvPicPr>
          <p:cNvPr id="35" name="Gráfico 34" descr="Euro">
            <a:extLst>
              <a:ext uri="{FF2B5EF4-FFF2-40B4-BE49-F238E27FC236}">
                <a16:creationId xmlns:a16="http://schemas.microsoft.com/office/drawing/2014/main" id="{50F01586-FEC3-425F-8C16-8862CBB72B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7886" y="2370195"/>
            <a:ext cx="660219" cy="660219"/>
          </a:xfrm>
          <a:prstGeom prst="rect">
            <a:avLst/>
          </a:prstGeom>
        </p:spPr>
      </p:pic>
      <p:pic>
        <p:nvPicPr>
          <p:cNvPr id="36" name="Gráfico 35" descr="Euro">
            <a:extLst>
              <a:ext uri="{FF2B5EF4-FFF2-40B4-BE49-F238E27FC236}">
                <a16:creationId xmlns:a16="http://schemas.microsoft.com/office/drawing/2014/main" id="{8F87E6A3-A25C-4990-B644-5CF0D912C0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40061" y="3345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2968 0.3004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-0.08685 0.5504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275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18242 0.72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362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259E0AC-835F-40FF-B6B3-927366AA2196}"/>
              </a:ext>
            </a:extLst>
          </p:cNvPr>
          <p:cNvSpPr/>
          <p:nvPr/>
        </p:nvSpPr>
        <p:spPr>
          <a:xfrm>
            <a:off x="670616" y="3625653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372F1DE7-803C-4411-B7EA-61B5C1DE9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CE1B4CD9-DBAC-4797-B47F-BF477B8A2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64329"/>
            <a:ext cx="2613740" cy="692726"/>
          </a:xfrm>
        </p:spPr>
        <p:txBody>
          <a:bodyPr>
            <a:normAutofit/>
          </a:bodyPr>
          <a:lstStyle/>
          <a:p>
            <a:r>
              <a:rPr lang="es-ES" sz="2400" dirty="0" err="1"/>
              <a:t>Issue</a:t>
            </a:r>
            <a:r>
              <a:rPr lang="es-ES" sz="2400" dirty="0"/>
              <a:t> 1: PayPal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20</a:t>
            </a:fld>
            <a:endParaRPr lang="es-ES" sz="1800"/>
          </a:p>
        </p:txBody>
      </p:sp>
      <p:pic>
        <p:nvPicPr>
          <p:cNvPr id="6146" name="Picture 2" descr="https://lh6.googleusercontent.com/zUpuy-y4BsFrq9YXm41SXTbq48JBumLmIzWSlVz2xdlB0V6dJWuqkXNf0aNgDTPhKgU23hfsUtDlv_HTxzl2K-fXt1W3BMNelpRCVLZloRi5h-kD9ks8NPCa1Y04Oop0O55BIcEc">
            <a:extLst>
              <a:ext uri="{FF2B5EF4-FFF2-40B4-BE49-F238E27FC236}">
                <a16:creationId xmlns:a16="http://schemas.microsoft.com/office/drawing/2014/main" id="{C7905668-F609-4951-8348-4E4F19A3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583256"/>
            <a:ext cx="3192087" cy="169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FE51D8-AE50-45EF-B7F5-0537EA840A70}"/>
              </a:ext>
            </a:extLst>
          </p:cNvPr>
          <p:cNvSpPr txBox="1">
            <a:spLocks/>
          </p:cNvSpPr>
          <p:nvPr/>
        </p:nvSpPr>
        <p:spPr>
          <a:xfrm>
            <a:off x="4789130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2: </a:t>
            </a:r>
            <a:r>
              <a:rPr lang="es-ES" sz="2400" dirty="0" err="1"/>
              <a:t>Database</a:t>
            </a:r>
            <a:endParaRPr lang="es-ES" sz="24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586C36D-E4E4-4A76-95B6-A50EAA4E95F0}"/>
              </a:ext>
            </a:extLst>
          </p:cNvPr>
          <p:cNvSpPr txBox="1">
            <a:spLocks/>
          </p:cNvSpPr>
          <p:nvPr/>
        </p:nvSpPr>
        <p:spPr>
          <a:xfrm>
            <a:off x="7998842" y="2064329"/>
            <a:ext cx="2613740" cy="692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/>
              <a:t>Issue</a:t>
            </a:r>
            <a:r>
              <a:rPr lang="es-ES" sz="2400" dirty="0"/>
              <a:t> 3: Git</a:t>
            </a:r>
          </a:p>
        </p:txBody>
      </p:sp>
      <p:pic>
        <p:nvPicPr>
          <p:cNvPr id="8" name="Gráfico 7" descr="Base de datos">
            <a:extLst>
              <a:ext uri="{FF2B5EF4-FFF2-40B4-BE49-F238E27FC236}">
                <a16:creationId xmlns:a16="http://schemas.microsoft.com/office/drawing/2014/main" id="{03D530A1-3604-4279-90B8-9FC5A0904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9737" y="2583256"/>
            <a:ext cx="1718999" cy="1718999"/>
          </a:xfrm>
          <a:prstGeom prst="rect">
            <a:avLst/>
          </a:prstGeom>
        </p:spPr>
      </p:pic>
      <p:pic>
        <p:nvPicPr>
          <p:cNvPr id="9" name="Picture 2" descr="Resultado de imagen de git icon">
            <a:extLst>
              <a:ext uri="{FF2B5EF4-FFF2-40B4-BE49-F238E27FC236}">
                <a16:creationId xmlns:a16="http://schemas.microsoft.com/office/drawing/2014/main" id="{EB8FB159-5F60-416B-9D1B-83B21448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42" y="2508299"/>
            <a:ext cx="1841400" cy="18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Empleado de oficina">
            <a:extLst>
              <a:ext uri="{FF2B5EF4-FFF2-40B4-BE49-F238E27FC236}">
                <a16:creationId xmlns:a16="http://schemas.microsoft.com/office/drawing/2014/main" id="{B96F100F-7F97-42E7-B50D-2310356E5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4160" y="4983482"/>
            <a:ext cx="1628775" cy="1628775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A63F40A-CC6A-43C2-AF1B-09CEAD8A2BAC}"/>
              </a:ext>
            </a:extLst>
          </p:cNvPr>
          <p:cNvSpPr txBox="1">
            <a:spLocks/>
          </p:cNvSpPr>
          <p:nvPr/>
        </p:nvSpPr>
        <p:spPr>
          <a:xfrm>
            <a:off x="1251678" y="4714933"/>
            <a:ext cx="3067235" cy="537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4: Manager role</a:t>
            </a:r>
          </a:p>
        </p:txBody>
      </p:sp>
      <p:pic>
        <p:nvPicPr>
          <p:cNvPr id="13" name="Picture 2" descr="Resultado de imagen de powerpoint icon">
            <a:extLst>
              <a:ext uri="{FF2B5EF4-FFF2-40B4-BE49-F238E27FC236}">
                <a16:creationId xmlns:a16="http://schemas.microsoft.com/office/drawing/2014/main" id="{357B97E4-068E-442A-9D21-BE2336527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62" y="5181199"/>
            <a:ext cx="1540276" cy="15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942E4CE-E0D7-4F87-922A-FD2B341D65D0}"/>
              </a:ext>
            </a:extLst>
          </p:cNvPr>
          <p:cNvSpPr txBox="1">
            <a:spLocks/>
          </p:cNvSpPr>
          <p:nvPr/>
        </p:nvSpPr>
        <p:spPr>
          <a:xfrm>
            <a:off x="4562382" y="4714933"/>
            <a:ext cx="3067235" cy="537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 err="1"/>
              <a:t>Issue</a:t>
            </a:r>
            <a:r>
              <a:rPr lang="es-ES" sz="2400" dirty="0"/>
              <a:t> 5: PPT bug</a:t>
            </a:r>
          </a:p>
        </p:txBody>
      </p:sp>
    </p:spTree>
    <p:extLst>
      <p:ext uri="{BB962C8B-B14F-4D97-AF65-F5344CB8AC3E}">
        <p14:creationId xmlns:p14="http://schemas.microsoft.com/office/powerpoint/2010/main" val="155749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6: </a:t>
            </a:r>
            <a:r>
              <a:rPr lang="es-ES" sz="2400" dirty="0" err="1"/>
              <a:t>Communication</a:t>
            </a:r>
            <a:r>
              <a:rPr lang="es-ES" sz="2400" dirty="0"/>
              <a:t> </a:t>
            </a:r>
            <a:r>
              <a:rPr lang="es-ES" sz="2400" dirty="0" err="1"/>
              <a:t>breakdown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21</a:t>
            </a:fld>
            <a:endParaRPr lang="es-ES" sz="1800"/>
          </a:p>
        </p:txBody>
      </p:sp>
      <p:pic>
        <p:nvPicPr>
          <p:cNvPr id="6" name="Gráfico 5" descr="Chat ">
            <a:extLst>
              <a:ext uri="{FF2B5EF4-FFF2-40B4-BE49-F238E27FC236}">
                <a16:creationId xmlns:a16="http://schemas.microsoft.com/office/drawing/2014/main" id="{BD64092A-00D3-4822-9025-DD5E5572A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1914" y="3072114"/>
            <a:ext cx="1628172" cy="16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110-E418-4033-8DF3-B39CACCF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Issues </a:t>
            </a:r>
            <a:r>
              <a:rPr lang="es-ES" dirty="0" err="1"/>
              <a:t>faced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C38BED-EB20-4CD9-8E44-16591AEEE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400" dirty="0" err="1"/>
              <a:t>Issue</a:t>
            </a:r>
            <a:r>
              <a:rPr lang="es-ES" sz="2400" dirty="0"/>
              <a:t> 7: PayPal </a:t>
            </a:r>
            <a:r>
              <a:rPr lang="es-ES" sz="2400" dirty="0" err="1"/>
              <a:t>payment</a:t>
            </a:r>
            <a:r>
              <a:rPr lang="es-ES" sz="2400" dirty="0"/>
              <a:t> </a:t>
            </a:r>
            <a:r>
              <a:rPr lang="es-ES" sz="2400" dirty="0" err="1"/>
              <a:t>recognition</a:t>
            </a:r>
            <a:endParaRPr lang="es-E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0BC06B-83F8-4808-8D7D-918E447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22</a:t>
            </a:fld>
            <a:endParaRPr lang="es-ES" sz="1800"/>
          </a:p>
        </p:txBody>
      </p:sp>
      <p:pic>
        <p:nvPicPr>
          <p:cNvPr id="1026" name="Picture 2" descr="Resultado de imagen de paypal monochrome icon">
            <a:extLst>
              <a:ext uri="{FF2B5EF4-FFF2-40B4-BE49-F238E27FC236}">
                <a16:creationId xmlns:a16="http://schemas.microsoft.com/office/drawing/2014/main" id="{F60D1493-6C69-472E-8C5F-5290AFD9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21" y="3012141"/>
            <a:ext cx="1489261" cy="148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2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3490465-8AAB-4852-B39E-D16A8DBDEE14}"/>
              </a:ext>
            </a:extLst>
          </p:cNvPr>
          <p:cNvSpPr/>
          <p:nvPr/>
        </p:nvSpPr>
        <p:spPr>
          <a:xfrm>
            <a:off x="670616" y="4144065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FCED4527-794E-4FA8-9617-2506468995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96758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6296522B-4387-4D65-B595-834B3C6AA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BC0CD-3124-4E88-BEED-77A4BEC5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/>
              <a:t>Automated testing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D3133D-BA00-41D6-A7D7-70DCE47A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24</a:t>
            </a:fld>
            <a:endParaRPr lang="es-ES"/>
          </a:p>
        </p:txBody>
      </p:sp>
      <p:pic>
        <p:nvPicPr>
          <p:cNvPr id="1026" name="Picture 2" descr="Resultado de imagen de travis ci">
            <a:extLst>
              <a:ext uri="{FF2B5EF4-FFF2-40B4-BE49-F238E27FC236}">
                <a16:creationId xmlns:a16="http://schemas.microsoft.com/office/drawing/2014/main" id="{D2A74591-2C7F-4D41-8B75-68E4B465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125533"/>
            <a:ext cx="61150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1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5CEB-28BE-433C-9DE8-463E1063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assurance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D6B54-3208-4FF2-898D-1506BD2D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dirty="0"/>
              <a:t>Google </a:t>
            </a:r>
            <a:r>
              <a:rPr lang="es-ES" sz="2800" dirty="0" err="1"/>
              <a:t>Lighthouse</a:t>
            </a:r>
            <a:endParaRPr lang="es-ES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AE2EDF-EEEC-4806-A514-03B732F2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25</a:t>
            </a:fld>
            <a:endParaRPr lang="es-ES"/>
          </a:p>
        </p:txBody>
      </p:sp>
      <p:pic>
        <p:nvPicPr>
          <p:cNvPr id="2050" name="Picture 2" descr="Resultado de imagen de lighthouse google">
            <a:extLst>
              <a:ext uri="{FF2B5EF4-FFF2-40B4-BE49-F238E27FC236}">
                <a16:creationId xmlns:a16="http://schemas.microsoft.com/office/drawing/2014/main" id="{79DEB2C8-6BE8-4F7F-AF03-33263FAB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64" y="2919927"/>
            <a:ext cx="5878752" cy="331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32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C89F28C-1B3C-4B90-AE24-A4061ACB8FB2}"/>
              </a:ext>
            </a:extLst>
          </p:cNvPr>
          <p:cNvSpPr/>
          <p:nvPr/>
        </p:nvSpPr>
        <p:spPr>
          <a:xfrm>
            <a:off x="670616" y="469602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05FBBE3B-9B94-4B46-B32A-664C1F89A9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333C2A4D-7B38-4A0C-8D75-ACBA4F1B5E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27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66" y="4377740"/>
            <a:ext cx="5799478" cy="1641096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sz="3200" b="1" dirty="0">
                <a:solidFill>
                  <a:srgbClr val="000000"/>
                </a:solidFill>
              </a:rPr>
              <a:t>Management, testing and CSS revamp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All the team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</a:rPr>
              <a:t>Parallel task – all project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BA080F-82F0-4DFA-BC0B-F5BFFCE1C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5843888" y="2887364"/>
            <a:ext cx="870378" cy="1160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6CAB5BD-CB10-437C-8D62-63D70A5BC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" t="9354" r="4651" b="-52"/>
          <a:stretch/>
        </p:blipFill>
        <p:spPr>
          <a:xfrm flipH="1">
            <a:off x="6920121" y="2889880"/>
            <a:ext cx="849329" cy="11324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0045AB-2A97-4F0F-92D3-18AB6AB0B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5" b="9486"/>
          <a:stretch/>
        </p:blipFill>
        <p:spPr>
          <a:xfrm flipH="1">
            <a:off x="8036643" y="2879034"/>
            <a:ext cx="758965" cy="114764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2CD94-6EA0-4BE1-99F3-646E96C8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9196763" y="2884456"/>
            <a:ext cx="849329" cy="11324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D17AD1-0F64-4064-9BD0-5D73E60B18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493" y="2918227"/>
            <a:ext cx="849329" cy="11324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3AA926-4861-4059-A9C6-2C4744FCEE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90" t="13882" r="6790" b="-302"/>
          <a:stretch/>
        </p:blipFill>
        <p:spPr>
          <a:xfrm>
            <a:off x="3574250" y="2904303"/>
            <a:ext cx="858730" cy="1144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5D6038-7B10-457F-9923-CFA0139DEE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470" r="10470"/>
          <a:stretch/>
        </p:blipFill>
        <p:spPr>
          <a:xfrm>
            <a:off x="4756672" y="2901635"/>
            <a:ext cx="818067" cy="11487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A727499-E17C-4BCC-9882-B163EF0DF0B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00" t="13175" r="10000" b="6825"/>
          <a:stretch/>
        </p:blipFill>
        <p:spPr>
          <a:xfrm>
            <a:off x="2461464" y="2918227"/>
            <a:ext cx="844092" cy="1125456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C6DE4F-2768-4EC7-87BF-30944B098590}"/>
              </a:ext>
            </a:extLst>
          </p:cNvPr>
          <p:cNvSpPr/>
          <p:nvPr/>
        </p:nvSpPr>
        <p:spPr>
          <a:xfrm>
            <a:off x="7644172" y="6138701"/>
            <a:ext cx="758965" cy="5278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11.5</a:t>
            </a:r>
            <a:endParaRPr lang="es-ES" dirty="0"/>
          </a:p>
        </p:txBody>
      </p:sp>
      <p:pic>
        <p:nvPicPr>
          <p:cNvPr id="24" name="Gráfico 23" descr="Cronómetro">
            <a:extLst>
              <a:ext uri="{FF2B5EF4-FFF2-40B4-BE49-F238E27FC236}">
                <a16:creationId xmlns:a16="http://schemas.microsoft.com/office/drawing/2014/main" id="{9CAE2169-524B-465F-9DD8-4B54E7C3B8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6507" y="6122261"/>
            <a:ext cx="535398" cy="5353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7A00E9-269E-47D3-9629-AFFB880D48F0}"/>
              </a:ext>
            </a:extLst>
          </p:cNvPr>
          <p:cNvSpPr txBox="1"/>
          <p:nvPr/>
        </p:nvSpPr>
        <p:spPr>
          <a:xfrm>
            <a:off x="8392710" y="607565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50B62FC-20C8-4523-9D2C-A0B5E4D32BCD}"/>
              </a:ext>
            </a:extLst>
          </p:cNvPr>
          <p:cNvSpPr/>
          <p:nvPr/>
        </p:nvSpPr>
        <p:spPr>
          <a:xfrm>
            <a:off x="8732845" y="613112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FA003353-D6BE-4735-A2A5-E13416C3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67845"/>
              </p:ext>
            </p:extLst>
          </p:nvPr>
        </p:nvGraphicFramePr>
        <p:xfrm>
          <a:off x="3208474" y="1512413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pSp>
        <p:nvGrpSpPr>
          <p:cNvPr id="51" name="Grupo 50">
            <a:extLst>
              <a:ext uri="{FF2B5EF4-FFF2-40B4-BE49-F238E27FC236}">
                <a16:creationId xmlns:a16="http://schemas.microsoft.com/office/drawing/2014/main" id="{E3E60AF1-1277-40EE-93FC-42CBD3E1E88B}"/>
              </a:ext>
            </a:extLst>
          </p:cNvPr>
          <p:cNvGrpSpPr/>
          <p:nvPr/>
        </p:nvGrpSpPr>
        <p:grpSpPr>
          <a:xfrm>
            <a:off x="2592280" y="1864624"/>
            <a:ext cx="7812905" cy="832197"/>
            <a:chOff x="4110362" y="1972625"/>
            <a:chExt cx="7812905" cy="832197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263BE911-A1CA-4773-A88A-973E4728631E}"/>
                </a:ext>
              </a:extLst>
            </p:cNvPr>
            <p:cNvGrpSpPr/>
            <p:nvPr/>
          </p:nvGrpSpPr>
          <p:grpSpPr>
            <a:xfrm>
              <a:off x="4110362" y="1972625"/>
              <a:ext cx="7812905" cy="831280"/>
              <a:chOff x="4759755" y="2585338"/>
              <a:chExt cx="7166178" cy="573490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BB1568C2-0241-48B3-B312-7627ABD1DCA7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54310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13781003-8492-4F39-916E-DF3483CE88B7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178C357D-E24F-496F-9942-7A56507BDB0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D7CDD4B8-CCDD-42F5-A2AF-04F889B1B1AF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01077099-5F8E-4498-93CB-F56395A9754B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973A5BF6-4459-485F-B48D-D2B61ACE3F39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542131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10A6132C-D39E-4FB9-9E65-652678571378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5431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A5C61DB8-0107-4610-A93E-A919F28A3C77}"/>
                  </a:ext>
                </a:extLst>
              </p:cNvPr>
              <p:cNvSpPr/>
              <p:nvPr/>
            </p:nvSpPr>
            <p:spPr>
              <a:xfrm>
                <a:off x="4759755" y="2808656"/>
                <a:ext cx="51800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 descr="Marca de verificación">
                <a:extLst>
                  <a:ext uri="{FF2B5EF4-FFF2-40B4-BE49-F238E27FC236}">
                    <a16:creationId xmlns:a16="http://schemas.microsoft.com/office/drawing/2014/main" id="{1E5830AF-E8FD-4105-A246-AA851B65F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28556" y="2814831"/>
                <a:ext cx="205752" cy="205752"/>
              </a:xfrm>
              <a:prstGeom prst="rect">
                <a:avLst/>
              </a:prstGeom>
            </p:spPr>
          </p:pic>
        </p:grp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F8FF07F0-CEDA-4DD5-B15F-451BAE360A36}"/>
                </a:ext>
              </a:extLst>
            </p:cNvPr>
            <p:cNvSpPr/>
            <p:nvPr/>
          </p:nvSpPr>
          <p:spPr>
            <a:xfrm>
              <a:off x="10385835" y="2008152"/>
              <a:ext cx="528982" cy="78582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9F157685-DA64-40E7-A5AE-541AFFF02AA0}"/>
                </a:ext>
              </a:extLst>
            </p:cNvPr>
            <p:cNvSpPr/>
            <p:nvPr/>
          </p:nvSpPr>
          <p:spPr>
            <a:xfrm>
              <a:off x="11430000" y="2018997"/>
              <a:ext cx="459744" cy="78582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152" name="Rectángulo: esquinas redondeadas 151">
            <a:extLst>
              <a:ext uri="{FF2B5EF4-FFF2-40B4-BE49-F238E27FC236}">
                <a16:creationId xmlns:a16="http://schemas.microsoft.com/office/drawing/2014/main" id="{72C15ACA-B80D-40F2-B03A-4C4554ABF319}"/>
              </a:ext>
            </a:extLst>
          </p:cNvPr>
          <p:cNvSpPr/>
          <p:nvPr/>
        </p:nvSpPr>
        <p:spPr>
          <a:xfrm>
            <a:off x="3224772" y="2072637"/>
            <a:ext cx="7146890" cy="40762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Marcador de contenido 2">
            <a:extLst>
              <a:ext uri="{FF2B5EF4-FFF2-40B4-BE49-F238E27FC236}">
                <a16:creationId xmlns:a16="http://schemas.microsoft.com/office/drawing/2014/main" id="{1D40DEBA-A1A0-4EC0-B90F-27CD970EFF71}"/>
              </a:ext>
            </a:extLst>
          </p:cNvPr>
          <p:cNvSpPr txBox="1">
            <a:spLocks/>
          </p:cNvSpPr>
          <p:nvPr/>
        </p:nvSpPr>
        <p:spPr>
          <a:xfrm>
            <a:off x="9396735" y="6155742"/>
            <a:ext cx="776046" cy="48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000000"/>
                </a:solidFill>
              </a:rPr>
              <a:t>each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AFA2FA0-AD53-4E54-9B3C-D14C89667275}"/>
              </a:ext>
            </a:extLst>
          </p:cNvPr>
          <p:cNvCxnSpPr/>
          <p:nvPr/>
        </p:nvCxnSpPr>
        <p:spPr>
          <a:xfrm>
            <a:off x="10371662" y="1908334"/>
            <a:ext cx="0" cy="7597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28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Fco. Javier de la Fuente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82D5B6-EC1A-4587-8D0A-94F27C264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t="949" r="11193" b="15114"/>
          <a:stretch/>
        </p:blipFill>
        <p:spPr>
          <a:xfrm>
            <a:off x="1915638" y="3919744"/>
            <a:ext cx="1929500" cy="2572667"/>
          </a:xfrm>
          <a:prstGeom prst="rect">
            <a:avLst/>
          </a:prstGeom>
        </p:spPr>
      </p:pic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78087"/>
              </p:ext>
            </p:extLst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4460"/>
              </p:ext>
            </p:extLst>
          </p:nvPr>
        </p:nvGraphicFramePr>
        <p:xfrm>
          <a:off x="1915638" y="2248748"/>
          <a:ext cx="2194462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Forms</a:t>
                      </a:r>
                      <a:r>
                        <a:rPr lang="es-ES" sz="1600" dirty="0"/>
                        <a:t>: calendar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Forms</a:t>
                      </a:r>
                      <a:r>
                        <a:rPr lang="es-ES" sz="1600" dirty="0"/>
                        <a:t>: </a:t>
                      </a:r>
                      <a:r>
                        <a:rPr lang="es-ES" sz="1600" dirty="0" err="1"/>
                        <a:t>required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fields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Messaging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21132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8.5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262298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0283E6-E8B7-401D-AB16-6B61B81592E1}"/>
              </a:ext>
            </a:extLst>
          </p:cNvPr>
          <p:cNvGrpSpPr/>
          <p:nvPr/>
        </p:nvGrpSpPr>
        <p:grpSpPr>
          <a:xfrm>
            <a:off x="4115387" y="1972625"/>
            <a:ext cx="7816217" cy="1522778"/>
            <a:chOff x="4115387" y="1972625"/>
            <a:chExt cx="7816217" cy="1522778"/>
          </a:xfrm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D7F1FA83-0530-4A06-92EA-DDE73C192895}"/>
                </a:ext>
              </a:extLst>
            </p:cNvPr>
            <p:cNvSpPr/>
            <p:nvPr/>
          </p:nvSpPr>
          <p:spPr>
            <a:xfrm>
              <a:off x="4700324" y="2938744"/>
              <a:ext cx="5170328" cy="298240"/>
            </a:xfrm>
            <a:prstGeom prst="roundRect">
              <a:avLst>
                <a:gd name="adj" fmla="val 50000"/>
              </a:avLst>
            </a:prstGeom>
            <a:pattFill prst="pct30">
              <a:fgClr>
                <a:schemeClr val="accent4">
                  <a:lumMod val="40000"/>
                  <a:lumOff val="60000"/>
                </a:schemeClr>
              </a:fgClr>
              <a:bgClr>
                <a:schemeClr val="bg2"/>
              </a:bgClr>
            </a:patt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36787833-0CC9-4166-BA1E-AF34DB61D946}"/>
                </a:ext>
              </a:extLst>
            </p:cNvPr>
            <p:cNvGrpSpPr/>
            <p:nvPr/>
          </p:nvGrpSpPr>
          <p:grpSpPr>
            <a:xfrm>
              <a:off x="4115387" y="1972625"/>
              <a:ext cx="7816217" cy="1522778"/>
              <a:chOff x="4115387" y="1972625"/>
              <a:chExt cx="7816217" cy="1522778"/>
            </a:xfrm>
          </p:grpSpPr>
          <p:sp>
            <p:nvSpPr>
              <p:cNvPr id="53" name="Rectángulo: esquinas redondeadas 52">
                <a:extLst>
                  <a:ext uri="{FF2B5EF4-FFF2-40B4-BE49-F238E27FC236}">
                    <a16:creationId xmlns:a16="http://schemas.microsoft.com/office/drawing/2014/main" id="{9DD26DA0-DFE6-453D-A55D-45A930BA18C1}"/>
                  </a:ext>
                </a:extLst>
              </p:cNvPr>
              <p:cNvSpPr/>
              <p:nvPr/>
            </p:nvSpPr>
            <p:spPr>
              <a:xfrm>
                <a:off x="6275612" y="2600412"/>
                <a:ext cx="3037767" cy="298240"/>
              </a:xfrm>
              <a:prstGeom prst="roundRect">
                <a:avLst>
                  <a:gd name="adj" fmla="val 50000"/>
                </a:avLst>
              </a:prstGeom>
              <a:pattFill prst="pct30">
                <a:fgClr>
                  <a:schemeClr val="accent4">
                    <a:lumMod val="40000"/>
                    <a:lumOff val="60000"/>
                  </a:schemeClr>
                </a:fgClr>
                <a:bgClr>
                  <a:schemeClr val="bg2"/>
                </a:bgClr>
              </a:patt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3EFA7BA2-FCA3-4643-8D5F-755C9B7667FB}"/>
                  </a:ext>
                </a:extLst>
              </p:cNvPr>
              <p:cNvGrpSpPr/>
              <p:nvPr/>
            </p:nvGrpSpPr>
            <p:grpSpPr>
              <a:xfrm>
                <a:off x="4115387" y="1972625"/>
                <a:ext cx="7816217" cy="1522778"/>
                <a:chOff x="4115387" y="1972625"/>
                <a:chExt cx="7816217" cy="1522778"/>
              </a:xfrm>
            </p:grpSpPr>
            <p:grpSp>
              <p:nvGrpSpPr>
                <p:cNvPr id="3" name="Grupo 2">
                  <a:extLst>
                    <a:ext uri="{FF2B5EF4-FFF2-40B4-BE49-F238E27FC236}">
                      <a16:creationId xmlns:a16="http://schemas.microsoft.com/office/drawing/2014/main" id="{93320932-32A6-4953-8000-9DFE7525B8A2}"/>
                    </a:ext>
                  </a:extLst>
                </p:cNvPr>
                <p:cNvGrpSpPr/>
                <p:nvPr/>
              </p:nvGrpSpPr>
              <p:grpSpPr>
                <a:xfrm>
                  <a:off x="4115387" y="1972625"/>
                  <a:ext cx="7816217" cy="1522778"/>
                  <a:chOff x="4115387" y="1972625"/>
                  <a:chExt cx="7816217" cy="1522778"/>
                </a:xfrm>
              </p:grpSpPr>
              <p:grpSp>
                <p:nvGrpSpPr>
                  <p:cNvPr id="128" name="Grupo 127">
                    <a:extLst>
                      <a:ext uri="{FF2B5EF4-FFF2-40B4-BE49-F238E27FC236}">
                        <a16:creationId xmlns:a16="http://schemas.microsoft.com/office/drawing/2014/main" id="{D27DC442-84DD-463C-86E1-08DD7BB8E680}"/>
                      </a:ext>
                    </a:extLst>
                  </p:cNvPr>
                  <p:cNvGrpSpPr/>
                  <p:nvPr/>
                </p:nvGrpSpPr>
                <p:grpSpPr>
                  <a:xfrm>
                    <a:off x="4115387" y="1972625"/>
                    <a:ext cx="7816217" cy="1522778"/>
                    <a:chOff x="4764363" y="2585338"/>
                    <a:chExt cx="7169215" cy="1050546"/>
                  </a:xfrm>
                </p:grpSpPr>
                <p:sp>
                  <p:nvSpPr>
                    <p:cNvPr id="10" name="Rectángulo 9">
                      <a:extLst>
                        <a:ext uri="{FF2B5EF4-FFF2-40B4-BE49-F238E27FC236}">
                          <a16:creationId xmlns:a16="http://schemas.microsoft.com/office/drawing/2014/main" id="{0980E9A8-73D2-4A9C-AE63-18F6910EC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9111" y="2610462"/>
                      <a:ext cx="7164467" cy="1020165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  <a:alpha val="46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2" name="Rectángulo 11">
                      <a:extLst>
                        <a:ext uri="{FF2B5EF4-FFF2-40B4-BE49-F238E27FC236}">
                          <a16:creationId xmlns:a16="http://schemas.microsoft.com/office/drawing/2014/main" id="{F993FCEA-8E48-4F10-AD22-6BAB0410B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3447" y="2615719"/>
                      <a:ext cx="446442" cy="1020165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3" name="Rectángulo 12">
                      <a:extLst>
                        <a:ext uri="{FF2B5EF4-FFF2-40B4-BE49-F238E27FC236}">
                          <a16:creationId xmlns:a16="http://schemas.microsoft.com/office/drawing/2014/main" id="{6569A5BA-4680-414C-BBE6-D25D011D7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51" y="2585339"/>
                      <a:ext cx="446442" cy="1020165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4" name="Rectángulo 13">
                      <a:extLst>
                        <a:ext uri="{FF2B5EF4-FFF2-40B4-BE49-F238E27FC236}">
                          <a16:creationId xmlns:a16="http://schemas.microsoft.com/office/drawing/2014/main" id="{C374C0A0-C230-4B97-A36F-5EA5ACB1E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94454" y="2615493"/>
                      <a:ext cx="446442" cy="1020165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s-ES" dirty="0"/>
                    </a:p>
                  </p:txBody>
                </p:sp>
                <p:sp>
                  <p:nvSpPr>
                    <p:cNvPr id="17" name="Rectángulo 16">
                      <a:extLst>
                        <a:ext uri="{FF2B5EF4-FFF2-40B4-BE49-F238E27FC236}">
                          <a16:creationId xmlns:a16="http://schemas.microsoft.com/office/drawing/2014/main" id="{9BB1D048-8590-434E-9775-B1B727FFA6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2358" y="2585338"/>
                      <a:ext cx="446442" cy="1020165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s-ES" dirty="0"/>
                    </a:p>
                  </p:txBody>
                </p:sp>
                <p:sp>
                  <p:nvSpPr>
                    <p:cNvPr id="18" name="Rectángulo 17">
                      <a:extLst>
                        <a:ext uri="{FF2B5EF4-FFF2-40B4-BE49-F238E27FC236}">
                          <a16:creationId xmlns:a16="http://schemas.microsoft.com/office/drawing/2014/main" id="{5DFB448A-4DED-4176-97CE-36330CBF6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6302" y="2598387"/>
                      <a:ext cx="485195" cy="1018328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s-ES" dirty="0"/>
                    </a:p>
                  </p:txBody>
                </p:sp>
                <p:sp>
                  <p:nvSpPr>
                    <p:cNvPr id="24" name="Rectángulo: esquinas redondeadas 23">
                      <a:extLst>
                        <a:ext uri="{FF2B5EF4-FFF2-40B4-BE49-F238E27FC236}">
                          <a16:creationId xmlns:a16="http://schemas.microsoft.com/office/drawing/2014/main" id="{F4A74E3D-F4AD-4248-A63F-455E60C2C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93340" y="3250405"/>
                      <a:ext cx="3785459" cy="20575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48" name="Rectángulo 47">
                      <a:extLst>
                        <a:ext uri="{FF2B5EF4-FFF2-40B4-BE49-F238E27FC236}">
                          <a16:creationId xmlns:a16="http://schemas.microsoft.com/office/drawing/2014/main" id="{756CD582-96E1-463D-A366-561C5F2D4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4363" y="2596551"/>
                      <a:ext cx="506477" cy="1020165"/>
                    </a:xfrm>
                    <a:prstGeom prst="rect">
                      <a:avLst/>
                    </a:prstGeom>
                    <a:solidFill>
                      <a:srgbClr val="C5BAB7">
                        <a:alpha val="2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s-ES" dirty="0"/>
                    </a:p>
                  </p:txBody>
                </p:sp>
                <p:sp>
                  <p:nvSpPr>
                    <p:cNvPr id="22" name="Rectángulo: esquinas redondeadas 21">
                      <a:extLst>
                        <a:ext uri="{FF2B5EF4-FFF2-40B4-BE49-F238E27FC236}">
                          <a16:creationId xmlns:a16="http://schemas.microsoft.com/office/drawing/2014/main" id="{7C207BE9-A809-4589-9ECA-E7CA87974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7327" y="2807710"/>
                      <a:ext cx="2873570" cy="205752"/>
                    </a:xfrm>
                    <a:prstGeom prst="roundRect">
                      <a:avLst>
                        <a:gd name="adj" fmla="val 50000"/>
                      </a:avLst>
                    </a:prstGeom>
                    <a:pattFill prst="pct30">
                      <a:fgClr>
                        <a:schemeClr val="accent4">
                          <a:lumMod val="40000"/>
                          <a:lumOff val="60000"/>
                        </a:schemeClr>
                      </a:fgClr>
                      <a:bgClr>
                        <a:schemeClr val="bg2"/>
                      </a:bgClr>
                    </a:pattFill>
                    <a:ln>
                      <a:noFill/>
                    </a:ln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23" name="Rectángulo: esquinas redondeadas 22">
                      <a:extLst>
                        <a:ext uri="{FF2B5EF4-FFF2-40B4-BE49-F238E27FC236}">
                          <a16:creationId xmlns:a16="http://schemas.microsoft.com/office/drawing/2014/main" id="{A289C9F1-1372-4627-821C-0AE9D23AE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157" y="3022700"/>
                      <a:ext cx="2332642" cy="20575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</p:grpSp>
              <p:sp>
                <p:nvSpPr>
                  <p:cNvPr id="26" name="Rectángulo 25">
                    <a:extLst>
                      <a:ext uri="{FF2B5EF4-FFF2-40B4-BE49-F238E27FC236}">
                        <a16:creationId xmlns:a16="http://schemas.microsoft.com/office/drawing/2014/main" id="{AFF10FB6-69E7-4871-A3C6-DE05A2BCE04E}"/>
                      </a:ext>
                    </a:extLst>
                  </p:cNvPr>
                  <p:cNvSpPr/>
                  <p:nvPr/>
                </p:nvSpPr>
                <p:spPr>
                  <a:xfrm>
                    <a:off x="10385835" y="2008152"/>
                    <a:ext cx="528982" cy="1476078"/>
                  </a:xfrm>
                  <a:prstGeom prst="rect">
                    <a:avLst/>
                  </a:prstGeom>
                  <a:solidFill>
                    <a:srgbClr val="C5BAB7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s-ES" dirty="0"/>
                  </a:p>
                </p:txBody>
              </p:sp>
              <p:sp>
                <p:nvSpPr>
                  <p:cNvPr id="27" name="Rectángulo 26">
                    <a:extLst>
                      <a:ext uri="{FF2B5EF4-FFF2-40B4-BE49-F238E27FC236}">
                        <a16:creationId xmlns:a16="http://schemas.microsoft.com/office/drawing/2014/main" id="{731AE92C-163D-4E55-946E-9529E683AEDB}"/>
                      </a:ext>
                    </a:extLst>
                  </p:cNvPr>
                  <p:cNvSpPr/>
                  <p:nvPr/>
                </p:nvSpPr>
                <p:spPr>
                  <a:xfrm>
                    <a:off x="11430000" y="2018997"/>
                    <a:ext cx="459744" cy="1476078"/>
                  </a:xfrm>
                  <a:prstGeom prst="rect">
                    <a:avLst/>
                  </a:prstGeom>
                  <a:solidFill>
                    <a:srgbClr val="C5BAB7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s-ES" dirty="0"/>
                  </a:p>
                </p:txBody>
              </p:sp>
            </p:grpSp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01B24510-CC70-4E6B-8B47-27F9AACA1AE8}"/>
                    </a:ext>
                  </a:extLst>
                </p:cNvPr>
                <p:cNvSpPr/>
                <p:nvPr/>
              </p:nvSpPr>
              <p:spPr>
                <a:xfrm>
                  <a:off x="4663740" y="2294481"/>
                  <a:ext cx="2638703" cy="2982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28676"/>
            <a:ext cx="0" cy="14350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6C77EF6-B1D2-4E44-BEE8-2A347E37196D}"/>
              </a:ext>
            </a:extLst>
          </p:cNvPr>
          <p:cNvSpPr/>
          <p:nvPr/>
        </p:nvSpPr>
        <p:spPr>
          <a:xfrm>
            <a:off x="4687973" y="2610786"/>
            <a:ext cx="2636034" cy="282721"/>
          </a:xfrm>
          <a:prstGeom prst="roundRect">
            <a:avLst>
              <a:gd name="adj" fmla="val 50000"/>
            </a:avLst>
          </a:prstGeom>
          <a:solidFill>
            <a:srgbClr val="F4C7C3">
              <a:alpha val="15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5D49AD9C-D6F6-4010-8B50-BBE322DA986B}"/>
              </a:ext>
            </a:extLst>
          </p:cNvPr>
          <p:cNvSpPr/>
          <p:nvPr/>
        </p:nvSpPr>
        <p:spPr>
          <a:xfrm>
            <a:off x="4663741" y="2294956"/>
            <a:ext cx="2640054" cy="29824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0FA15E28-C6CB-46C8-A9E8-3B8ABE35EFEA}"/>
              </a:ext>
            </a:extLst>
          </p:cNvPr>
          <p:cNvSpPr/>
          <p:nvPr/>
        </p:nvSpPr>
        <p:spPr>
          <a:xfrm>
            <a:off x="4120563" y="2298332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5" name="Gráfico 54" descr="Marca de verificación">
            <a:extLst>
              <a:ext uri="{FF2B5EF4-FFF2-40B4-BE49-F238E27FC236}">
                <a16:creationId xmlns:a16="http://schemas.microsoft.com/office/drawing/2014/main" id="{F4243A34-7E5E-44FB-AAB9-277057B9A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307953"/>
            <a:ext cx="223954" cy="293518"/>
          </a:xfrm>
          <a:prstGeom prst="rect">
            <a:avLst/>
          </a:prstGeom>
        </p:spPr>
      </p:pic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09F115B-8E87-402A-821B-6955BBF9791C}"/>
              </a:ext>
            </a:extLst>
          </p:cNvPr>
          <p:cNvSpPr/>
          <p:nvPr/>
        </p:nvSpPr>
        <p:spPr>
          <a:xfrm>
            <a:off x="4111438" y="2601282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8" name="Gráfico 57" descr="Marca de verificación">
            <a:extLst>
              <a:ext uri="{FF2B5EF4-FFF2-40B4-BE49-F238E27FC236}">
                <a16:creationId xmlns:a16="http://schemas.microsoft.com/office/drawing/2014/main" id="{F22858B7-9505-4901-89F6-07B121B71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0239" y="2610903"/>
            <a:ext cx="223954" cy="293518"/>
          </a:xfrm>
          <a:prstGeom prst="rect">
            <a:avLst/>
          </a:prstGeom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C1836F36-F786-4EE4-9FBD-D969420A63DA}"/>
              </a:ext>
            </a:extLst>
          </p:cNvPr>
          <p:cNvSpPr/>
          <p:nvPr/>
        </p:nvSpPr>
        <p:spPr>
          <a:xfrm>
            <a:off x="4122367" y="292592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Gráfico 50" descr="Marca de verificación">
            <a:extLst>
              <a:ext uri="{FF2B5EF4-FFF2-40B4-BE49-F238E27FC236}">
                <a16:creationId xmlns:a16="http://schemas.microsoft.com/office/drawing/2014/main" id="{F083F68A-EB00-46A2-AA2B-220C15308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1168" y="2935548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4CBF8E9C-4FDF-4724-81CD-647847B1E0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áfico 12" descr="Fin">
            <a:extLst>
              <a:ext uri="{FF2B5EF4-FFF2-40B4-BE49-F238E27FC236}">
                <a16:creationId xmlns:a16="http://schemas.microsoft.com/office/drawing/2014/main" id="{6B0615E5-C68D-47C5-A17F-AF04555E2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29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Alejandro Monteseirín</a:t>
            </a:r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68464"/>
              </p:ext>
            </p:extLst>
          </p:nvPr>
        </p:nvGraphicFramePr>
        <p:xfrm>
          <a:off x="1915638" y="2248748"/>
          <a:ext cx="2194462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CSS </a:t>
                      </a:r>
                      <a:r>
                        <a:rPr lang="es-ES" sz="1600" dirty="0" err="1"/>
                        <a:t>work</a:t>
                      </a:r>
                      <a:r>
                        <a:rPr lang="es-ES" sz="1600" dirty="0"/>
                        <a:t> and </a:t>
                      </a:r>
                      <a:r>
                        <a:rPr lang="es-ES" sz="1600" dirty="0" err="1"/>
                        <a:t>fixes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14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15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36649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7387F43-863B-479F-81FE-2FF63D466766}"/>
              </a:ext>
            </a:extLst>
          </p:cNvPr>
          <p:cNvGrpSpPr/>
          <p:nvPr/>
        </p:nvGrpSpPr>
        <p:grpSpPr>
          <a:xfrm>
            <a:off x="4112224" y="1972624"/>
            <a:ext cx="7793630" cy="775708"/>
            <a:chOff x="4112224" y="1972624"/>
            <a:chExt cx="7793630" cy="775708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93320932-32A6-4953-8000-9DFE7525B8A2}"/>
                </a:ext>
              </a:extLst>
            </p:cNvPr>
            <p:cNvGrpSpPr/>
            <p:nvPr/>
          </p:nvGrpSpPr>
          <p:grpSpPr>
            <a:xfrm>
              <a:off x="4112224" y="1972624"/>
              <a:ext cx="7793630" cy="775708"/>
              <a:chOff x="4112228" y="1972624"/>
              <a:chExt cx="7811040" cy="775708"/>
            </a:xfrm>
          </p:grpSpPr>
          <p:grpSp>
            <p:nvGrpSpPr>
              <p:cNvPr id="128" name="Grupo 127">
                <a:extLst>
                  <a:ext uri="{FF2B5EF4-FFF2-40B4-BE49-F238E27FC236}">
                    <a16:creationId xmlns:a16="http://schemas.microsoft.com/office/drawing/2014/main" id="{D27DC442-84DD-463C-86E1-08DD7BB8E680}"/>
                  </a:ext>
                </a:extLst>
              </p:cNvPr>
              <p:cNvGrpSpPr/>
              <p:nvPr/>
            </p:nvGrpSpPr>
            <p:grpSpPr>
              <a:xfrm>
                <a:off x="4112228" y="1972624"/>
                <a:ext cx="7811040" cy="774688"/>
                <a:chOff x="4761466" y="2585338"/>
                <a:chExt cx="7164467" cy="534448"/>
              </a:xfrm>
            </p:grpSpPr>
            <p:sp>
              <p:nvSpPr>
                <p:cNvPr id="10" name="Rectángulo 9">
                  <a:extLst>
                    <a:ext uri="{FF2B5EF4-FFF2-40B4-BE49-F238E27FC236}">
                      <a16:creationId xmlns:a16="http://schemas.microsoft.com/office/drawing/2014/main" id="{0980E9A8-73D2-4A9C-AE63-18F6910EC08D}"/>
                    </a:ext>
                  </a:extLst>
                </p:cNvPr>
                <p:cNvSpPr/>
                <p:nvPr/>
              </p:nvSpPr>
              <p:spPr>
                <a:xfrm>
                  <a:off x="4761466" y="2600529"/>
                  <a:ext cx="7164467" cy="50406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46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F993FCEA-8E48-4F10-AD22-6BAB0410BA7D}"/>
                    </a:ext>
                  </a:extLst>
                </p:cNvPr>
                <p:cNvSpPr/>
                <p:nvPr/>
              </p:nvSpPr>
              <p:spPr>
                <a:xfrm>
                  <a:off x="5803447" y="2615719"/>
                  <a:ext cx="446442" cy="504067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6569A5BA-4680-414C-BBE6-D25D011D7E30}"/>
                    </a:ext>
                  </a:extLst>
                </p:cNvPr>
                <p:cNvSpPr/>
                <p:nvPr/>
              </p:nvSpPr>
              <p:spPr>
                <a:xfrm>
                  <a:off x="6748951" y="2585339"/>
                  <a:ext cx="446442" cy="504067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C374C0A0-C230-4B97-A36F-5EA5ACB1EAA1}"/>
                    </a:ext>
                  </a:extLst>
                </p:cNvPr>
                <p:cNvSpPr/>
                <p:nvPr/>
              </p:nvSpPr>
              <p:spPr>
                <a:xfrm>
                  <a:off x="7694454" y="2615493"/>
                  <a:ext cx="446442" cy="504067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9BB1D048-8590-434E-9775-B1B727FFA675}"/>
                    </a:ext>
                  </a:extLst>
                </p:cNvPr>
                <p:cNvSpPr/>
                <p:nvPr/>
              </p:nvSpPr>
              <p:spPr>
                <a:xfrm>
                  <a:off x="8632358" y="2585338"/>
                  <a:ext cx="446442" cy="504067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5DFB448A-4DED-4176-97CE-36330CBF6DCE}"/>
                    </a:ext>
                  </a:extLst>
                </p:cNvPr>
                <p:cNvSpPr/>
                <p:nvPr/>
              </p:nvSpPr>
              <p:spPr>
                <a:xfrm>
                  <a:off x="9566302" y="2598387"/>
                  <a:ext cx="485195" cy="503160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756CD582-96E1-463D-A366-561C5F2D419C}"/>
                    </a:ext>
                  </a:extLst>
                </p:cNvPr>
                <p:cNvSpPr/>
                <p:nvPr/>
              </p:nvSpPr>
              <p:spPr>
                <a:xfrm>
                  <a:off x="4764363" y="2596551"/>
                  <a:ext cx="506477" cy="504067"/>
                </a:xfrm>
                <a:prstGeom prst="rect">
                  <a:avLst/>
                </a:prstGeom>
                <a:solidFill>
                  <a:srgbClr val="C5BAB7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s-ES" dirty="0"/>
                </a:p>
              </p:txBody>
            </p:sp>
          </p:grp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AFF10FB6-69E7-4871-A3C6-DE05A2BCE04E}"/>
                  </a:ext>
                </a:extLst>
              </p:cNvPr>
              <p:cNvSpPr/>
              <p:nvPr/>
            </p:nvSpPr>
            <p:spPr>
              <a:xfrm>
                <a:off x="10385835" y="2008152"/>
                <a:ext cx="528982" cy="72933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731AE92C-163D-4E55-946E-9529E683AEDB}"/>
                  </a:ext>
                </a:extLst>
              </p:cNvPr>
              <p:cNvSpPr/>
              <p:nvPr/>
            </p:nvSpPr>
            <p:spPr>
              <a:xfrm>
                <a:off x="11430000" y="2018997"/>
                <a:ext cx="459744" cy="729335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96EC8F79-E2E8-4884-8C0D-A25B0D5D9AEC}"/>
                </a:ext>
              </a:extLst>
            </p:cNvPr>
            <p:cNvSpPr/>
            <p:nvPr/>
          </p:nvSpPr>
          <p:spPr>
            <a:xfrm>
              <a:off x="4685767" y="2284352"/>
              <a:ext cx="6213883" cy="31157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905854" y="2016335"/>
            <a:ext cx="0" cy="7306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1E42C2DB-6585-4F75-BC68-6CC5C0BA6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 flipH="1">
            <a:off x="1915638" y="3933663"/>
            <a:ext cx="1929501" cy="2572667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68F9A303-1359-4977-890D-AEF88964910F}"/>
              </a:ext>
            </a:extLst>
          </p:cNvPr>
          <p:cNvSpPr/>
          <p:nvPr/>
        </p:nvSpPr>
        <p:spPr>
          <a:xfrm>
            <a:off x="4110100" y="2291726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8AED6755-0BE8-4DD6-8859-7E62BBDCF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8901" y="2301347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30</a:t>
            </a:fld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E6DCBF6-B627-4330-8D05-75DE750F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699" y="3905825"/>
            <a:ext cx="5799478" cy="1641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rgbClr val="000000"/>
                </a:solidFill>
              </a:rPr>
              <a:t>Pablo Pazo</a:t>
            </a:r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218174"/>
              </p:ext>
            </p:extLst>
          </p:nvPr>
        </p:nvGraphicFramePr>
        <p:xfrm>
          <a:off x="1915638" y="2248748"/>
          <a:ext cx="2194462" cy="335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Enhance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search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engine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9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9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51889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5"/>
            <a:ext cx="7811040" cy="917600"/>
            <a:chOff x="4112228" y="1972625"/>
            <a:chExt cx="7811040" cy="917600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5"/>
              <a:ext cx="7811040" cy="916836"/>
              <a:chOff x="4761466" y="2585338"/>
              <a:chExt cx="7164467" cy="632514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60213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60213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60105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60213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8712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87122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872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6F4341CE-F2B5-4530-BCC4-B014CEF15A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70" r="10470"/>
          <a:stretch/>
        </p:blipFill>
        <p:spPr>
          <a:xfrm>
            <a:off x="1944684" y="3933137"/>
            <a:ext cx="1841970" cy="2586459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D9B96724-5748-4CC9-97DA-7040F62F76C1}"/>
              </a:ext>
            </a:extLst>
          </p:cNvPr>
          <p:cNvSpPr/>
          <p:nvPr/>
        </p:nvSpPr>
        <p:spPr>
          <a:xfrm>
            <a:off x="6271823" y="2265408"/>
            <a:ext cx="4642994" cy="335553"/>
          </a:xfrm>
          <a:prstGeom prst="roundRect">
            <a:avLst>
              <a:gd name="adj" fmla="val 50000"/>
            </a:avLst>
          </a:prstGeom>
          <a:pattFill prst="pct25">
            <a:fgClr>
              <a:schemeClr val="accent6"/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5C158BB3-6966-430C-B4CC-1E64BAE6D9ED}"/>
              </a:ext>
            </a:extLst>
          </p:cNvPr>
          <p:cNvSpPr/>
          <p:nvPr/>
        </p:nvSpPr>
        <p:spPr>
          <a:xfrm>
            <a:off x="6271823" y="2265408"/>
            <a:ext cx="3598829" cy="3355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4F399F40-88B0-406B-ADB4-9A219A103B55}"/>
              </a:ext>
            </a:extLst>
          </p:cNvPr>
          <p:cNvSpPr/>
          <p:nvPr/>
        </p:nvSpPr>
        <p:spPr>
          <a:xfrm>
            <a:off x="4675112" y="2265408"/>
            <a:ext cx="3222968" cy="335553"/>
          </a:xfrm>
          <a:prstGeom prst="roundRect">
            <a:avLst>
              <a:gd name="adj" fmla="val 50000"/>
            </a:avLst>
          </a:prstGeom>
          <a:solidFill>
            <a:schemeClr val="accent6">
              <a:alpha val="1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D01DF712-E815-49F3-8D61-C8BA06A78A68}"/>
              </a:ext>
            </a:extLst>
          </p:cNvPr>
          <p:cNvSpPr/>
          <p:nvPr/>
        </p:nvSpPr>
        <p:spPr>
          <a:xfrm>
            <a:off x="4120563" y="228206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11DA9D32-E093-477B-9CF7-8F4C731B2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291686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3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31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/>
        </p:nvGraphicFramePr>
        <p:xfrm>
          <a:off x="1915638" y="2248748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143757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Payment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tiers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Create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coin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system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13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14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0" y="6313735"/>
              <a:ext cx="1366495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4"/>
            <a:ext cx="7811040" cy="1140611"/>
            <a:chOff x="4112228" y="1972624"/>
            <a:chExt cx="7811040" cy="1140611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4"/>
              <a:ext cx="7811040" cy="1140249"/>
              <a:chOff x="4761466" y="2585338"/>
              <a:chExt cx="7164467" cy="786644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75626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75626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75626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75626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75626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754902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5267327" y="2807710"/>
                <a:ext cx="3811471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A289C9F1-1372-4627-821C-0AE9D23AEC36}"/>
                  </a:ext>
                </a:extLst>
              </p:cNvPr>
              <p:cNvSpPr/>
              <p:nvPr/>
            </p:nvSpPr>
            <p:spPr>
              <a:xfrm>
                <a:off x="6763784" y="3022355"/>
                <a:ext cx="329571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756263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109423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1094238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10860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6C77EF6-B1D2-4E44-BEE8-2A347E37196D}"/>
              </a:ext>
            </a:extLst>
          </p:cNvPr>
          <p:cNvSpPr/>
          <p:nvPr/>
        </p:nvSpPr>
        <p:spPr>
          <a:xfrm>
            <a:off x="4687972" y="2610786"/>
            <a:ext cx="4131215" cy="282721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  <a:lumOff val="50000"/>
              <a:alpha val="1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>
                <a:solidFill>
                  <a:srgbClr val="000000"/>
                </a:solidFill>
              </a:rPr>
              <a:t>Miguel Santos</a:t>
            </a:r>
            <a:endParaRPr lang="es-ES" sz="3200" b="1" dirty="0">
              <a:solidFill>
                <a:srgbClr val="000000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7106DA1-A333-4274-B8ED-B9069BCED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882" r="6790" b="-302"/>
          <a:stretch/>
        </p:blipFill>
        <p:spPr>
          <a:xfrm>
            <a:off x="1933750" y="3919744"/>
            <a:ext cx="1929499" cy="2572667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416D7E9-11B0-4E10-878C-5E60BB2CF4A3}"/>
              </a:ext>
            </a:extLst>
          </p:cNvPr>
          <p:cNvSpPr/>
          <p:nvPr/>
        </p:nvSpPr>
        <p:spPr>
          <a:xfrm>
            <a:off x="4120563" y="228206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BD56709C-AC92-42BC-B845-21D2A9377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291686"/>
            <a:ext cx="223954" cy="293518"/>
          </a:xfrm>
          <a:prstGeom prst="rect">
            <a:avLst/>
          </a:prstGeom>
        </p:spPr>
      </p:pic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E3C66F21-39DA-40DD-AF35-53CAA2C67F88}"/>
              </a:ext>
            </a:extLst>
          </p:cNvPr>
          <p:cNvSpPr/>
          <p:nvPr/>
        </p:nvSpPr>
        <p:spPr>
          <a:xfrm>
            <a:off x="4125067" y="259199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9" name="Gráfico 48" descr="Marca de verificación">
            <a:extLst>
              <a:ext uri="{FF2B5EF4-FFF2-40B4-BE49-F238E27FC236}">
                <a16:creationId xmlns:a16="http://schemas.microsoft.com/office/drawing/2014/main" id="{A168B578-D5A8-4D9F-916F-829EA11E7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3868" y="2601618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32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70122"/>
              </p:ext>
            </p:extLst>
          </p:nvPr>
        </p:nvGraphicFramePr>
        <p:xfrm>
          <a:off x="1917901" y="2248747"/>
          <a:ext cx="2194462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Thread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rename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Notification</a:t>
                      </a:r>
                      <a:r>
                        <a:rPr lang="es-ES" sz="1600" dirty="0"/>
                        <a:t> on </a:t>
                      </a:r>
                      <a:r>
                        <a:rPr lang="es-ES" sz="1600" dirty="0" err="1"/>
                        <a:t>event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Presentation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tasks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8419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11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12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40307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3"/>
            <a:ext cx="7811040" cy="1430248"/>
            <a:chOff x="4112228" y="1972623"/>
            <a:chExt cx="7811040" cy="1430248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3"/>
              <a:ext cx="7811040" cy="1430248"/>
              <a:chOff x="4761466" y="2585338"/>
              <a:chExt cx="7164467" cy="986711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956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9546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5267327" y="2807710"/>
                <a:ext cx="990162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A289C9F1-1372-4627-821C-0AE9D23AEC36}"/>
                  </a:ext>
                </a:extLst>
              </p:cNvPr>
              <p:cNvSpPr/>
              <p:nvPr/>
            </p:nvSpPr>
            <p:spPr>
              <a:xfrm>
                <a:off x="8116330" y="3022321"/>
                <a:ext cx="2869663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1"/>
              <a:ext cx="528982" cy="138371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6"/>
              <a:ext cx="459744" cy="138371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6C77EF6-B1D2-4E44-BEE8-2A347E37196D}"/>
              </a:ext>
            </a:extLst>
          </p:cNvPr>
          <p:cNvSpPr/>
          <p:nvPr/>
        </p:nvSpPr>
        <p:spPr>
          <a:xfrm>
            <a:off x="4687972" y="2610786"/>
            <a:ext cx="4131215" cy="282721"/>
          </a:xfrm>
          <a:prstGeom prst="roundRect">
            <a:avLst>
              <a:gd name="adj" fmla="val 50000"/>
            </a:avLst>
          </a:prstGeom>
          <a:solidFill>
            <a:schemeClr val="accent5">
              <a:alpha val="1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Mario Bizcocho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416D7E9-11B0-4E10-878C-5E60BB2CF4A3}"/>
              </a:ext>
            </a:extLst>
          </p:cNvPr>
          <p:cNvSpPr/>
          <p:nvPr/>
        </p:nvSpPr>
        <p:spPr>
          <a:xfrm>
            <a:off x="4120563" y="228206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BD56709C-AC92-42BC-B845-21D2A9377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9364" y="2291686"/>
            <a:ext cx="223954" cy="29351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85ED821-39AC-4D79-8B42-14D9B93690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75" b="9486"/>
          <a:stretch/>
        </p:blipFill>
        <p:spPr>
          <a:xfrm flipH="1">
            <a:off x="2001263" y="3956713"/>
            <a:ext cx="1686127" cy="2549617"/>
          </a:xfrm>
          <a:prstGeom prst="rect">
            <a:avLst/>
          </a:prstGeom>
        </p:spPr>
      </p:pic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D8FFDFA2-BAC9-4F57-A3B7-ECAA9ED79114}"/>
              </a:ext>
            </a:extLst>
          </p:cNvPr>
          <p:cNvSpPr/>
          <p:nvPr/>
        </p:nvSpPr>
        <p:spPr>
          <a:xfrm>
            <a:off x="4120563" y="2931778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7" name="Gráfico 56" descr="Marca de verificación">
            <a:extLst>
              <a:ext uri="{FF2B5EF4-FFF2-40B4-BE49-F238E27FC236}">
                <a16:creationId xmlns:a16="http://schemas.microsoft.com/office/drawing/2014/main" id="{D58DE642-F47F-41E3-9227-9CE5C9E185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9364" y="2941399"/>
            <a:ext cx="223954" cy="293518"/>
          </a:xfrm>
          <a:prstGeom prst="rect">
            <a:avLst/>
          </a:prstGeom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B0BE395-587F-4538-946B-794A4F37ACCA}"/>
              </a:ext>
            </a:extLst>
          </p:cNvPr>
          <p:cNvSpPr/>
          <p:nvPr/>
        </p:nvSpPr>
        <p:spPr>
          <a:xfrm>
            <a:off x="7303795" y="2959672"/>
            <a:ext cx="2002534" cy="2982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1342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5AF7A20-4166-44EB-AACD-F07F575BA621}"/>
              </a:ext>
            </a:extLst>
          </p:cNvPr>
          <p:cNvSpPr/>
          <p:nvPr/>
        </p:nvSpPr>
        <p:spPr>
          <a:xfrm>
            <a:off x="4115386" y="260835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DDD3BBE1-14DC-4F6F-8B12-FC4BF84C3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4187" y="2617978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33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/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/>
                        <a:t>CSS QA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Unit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testing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11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12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396974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1"/>
            <a:ext cx="7811040" cy="1129460"/>
            <a:chOff x="4112228" y="1972621"/>
            <a:chExt cx="7811040" cy="1129460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1"/>
              <a:ext cx="7811040" cy="1129074"/>
              <a:chOff x="4761466" y="2585338"/>
              <a:chExt cx="7164467" cy="778935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7485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747208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6249889" y="2807710"/>
                <a:ext cx="4738825" cy="2057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1083084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1083084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Antonio Arenas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B0BE395-587F-4538-946B-794A4F37ACCA}"/>
              </a:ext>
            </a:extLst>
          </p:cNvPr>
          <p:cNvSpPr/>
          <p:nvPr/>
        </p:nvSpPr>
        <p:spPr>
          <a:xfrm>
            <a:off x="7302443" y="2615564"/>
            <a:ext cx="2589539" cy="2982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10575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277C4134-DF17-47C4-8465-6172B9FA94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00" t="13175" r="10000" b="6825"/>
          <a:stretch/>
        </p:blipFill>
        <p:spPr>
          <a:xfrm>
            <a:off x="1863936" y="3956713"/>
            <a:ext cx="1912213" cy="2549617"/>
          </a:xfrm>
          <a:prstGeom prst="rect">
            <a:avLst/>
          </a:prstGeom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6C77EF6-B1D2-4E44-BEE8-2A347E37196D}"/>
              </a:ext>
            </a:extLst>
          </p:cNvPr>
          <p:cNvSpPr/>
          <p:nvPr/>
        </p:nvSpPr>
        <p:spPr>
          <a:xfrm>
            <a:off x="4687973" y="2615360"/>
            <a:ext cx="2618646" cy="282721"/>
          </a:xfrm>
          <a:prstGeom prst="roundRect">
            <a:avLst>
              <a:gd name="adj" fmla="val 50000"/>
            </a:avLst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48E30385-ED89-4B0F-99B5-311637DA78FD}"/>
              </a:ext>
            </a:extLst>
          </p:cNvPr>
          <p:cNvSpPr/>
          <p:nvPr/>
        </p:nvSpPr>
        <p:spPr>
          <a:xfrm>
            <a:off x="4120563" y="228206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95BC2DDA-D9F5-4EAB-AC35-C9C7707B9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291686"/>
            <a:ext cx="223954" cy="293518"/>
          </a:xfrm>
          <a:prstGeom prst="rect">
            <a:avLst/>
          </a:prstGeom>
        </p:spPr>
      </p:pic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B5C393BF-538A-4734-B6C4-7BF7F2663AD0}"/>
              </a:ext>
            </a:extLst>
          </p:cNvPr>
          <p:cNvSpPr/>
          <p:nvPr/>
        </p:nvSpPr>
        <p:spPr>
          <a:xfrm>
            <a:off x="4120894" y="2594942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Gráfico 51" descr="Marca de verificación">
            <a:extLst>
              <a:ext uri="{FF2B5EF4-FFF2-40B4-BE49-F238E27FC236}">
                <a16:creationId xmlns:a16="http://schemas.microsoft.com/office/drawing/2014/main" id="{A04F878F-236A-43DB-BDF6-218548DC4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695" y="2604563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3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34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85389"/>
              </p:ext>
            </p:extLst>
          </p:nvPr>
        </p:nvGraphicFramePr>
        <p:xfrm>
          <a:off x="1917901" y="2248747"/>
          <a:ext cx="2194462" cy="670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Unverify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curricula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Freelancer</a:t>
                      </a:r>
                      <a:r>
                        <a:rPr lang="es-ES" sz="1600" dirty="0"/>
                        <a:t> premium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8.5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9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433550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1"/>
            <a:ext cx="7811040" cy="1129460"/>
            <a:chOff x="4112228" y="1972621"/>
            <a:chExt cx="7811040" cy="1129460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1"/>
              <a:ext cx="7811040" cy="1129074"/>
              <a:chOff x="4761466" y="2585338"/>
              <a:chExt cx="7164467" cy="778935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74855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747208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5285857" y="2807710"/>
                <a:ext cx="3355470" cy="205752"/>
              </a:xfrm>
              <a:prstGeom prst="roundRect">
                <a:avLst>
                  <a:gd name="adj" fmla="val 50000"/>
                </a:avLst>
              </a:prstGeom>
              <a:solidFill>
                <a:srgbClr val="EFC55B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748554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2"/>
              <a:ext cx="528982" cy="1083084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7"/>
              <a:ext cx="459744" cy="1083084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Iván Pérez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B0BE395-587F-4538-946B-794A4F37ACCA}"/>
              </a:ext>
            </a:extLst>
          </p:cNvPr>
          <p:cNvSpPr/>
          <p:nvPr/>
        </p:nvSpPr>
        <p:spPr>
          <a:xfrm>
            <a:off x="7302443" y="2615564"/>
            <a:ext cx="2589539" cy="298240"/>
          </a:xfrm>
          <a:prstGeom prst="roundRect">
            <a:avLst>
              <a:gd name="adj" fmla="val 50000"/>
            </a:avLst>
          </a:prstGeom>
          <a:solidFill>
            <a:srgbClr val="EFC55B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44" y="2016335"/>
            <a:ext cx="0" cy="10575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6C77EF6-B1D2-4E44-BEE8-2A347E37196D}"/>
              </a:ext>
            </a:extLst>
          </p:cNvPr>
          <p:cNvSpPr/>
          <p:nvPr/>
        </p:nvSpPr>
        <p:spPr>
          <a:xfrm>
            <a:off x="4687973" y="2615360"/>
            <a:ext cx="2618646" cy="282721"/>
          </a:xfrm>
          <a:prstGeom prst="roundRect">
            <a:avLst>
              <a:gd name="adj" fmla="val 50000"/>
            </a:avLst>
          </a:prstGeom>
          <a:solidFill>
            <a:srgbClr val="EFC55B">
              <a:alpha val="15000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027CA5CD-A050-433B-AB22-923E6FA86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015" y="3976417"/>
            <a:ext cx="1929500" cy="2572667"/>
          </a:xfrm>
          <a:prstGeom prst="rect">
            <a:avLst/>
          </a:prstGeom>
        </p:spPr>
      </p:pic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9DC6761-769B-490C-8FC1-91D219AD7803}"/>
              </a:ext>
            </a:extLst>
          </p:cNvPr>
          <p:cNvSpPr/>
          <p:nvPr/>
        </p:nvSpPr>
        <p:spPr>
          <a:xfrm>
            <a:off x="4120563" y="2291221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Gráfico 59" descr="Marca de verificación">
            <a:extLst>
              <a:ext uri="{FF2B5EF4-FFF2-40B4-BE49-F238E27FC236}">
                <a16:creationId xmlns:a16="http://schemas.microsoft.com/office/drawing/2014/main" id="{A552D491-A8BB-4E23-A5B7-21BD8B603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300842"/>
            <a:ext cx="223954" cy="293518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39DD58F3-906B-4680-A9AC-9753B1A89BC4}"/>
              </a:ext>
            </a:extLst>
          </p:cNvPr>
          <p:cNvSpPr/>
          <p:nvPr/>
        </p:nvSpPr>
        <p:spPr>
          <a:xfrm>
            <a:off x="4120563" y="2606758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AE3EF71B-2234-463B-873E-63B1522FF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9364" y="2616379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35</a:t>
            </a:fld>
            <a:endParaRPr lang="es-ES" dirty="0"/>
          </a:p>
        </p:txBody>
      </p:sp>
      <p:graphicFrame>
        <p:nvGraphicFramePr>
          <p:cNvPr id="47" name="Tabla 46">
            <a:extLst>
              <a:ext uri="{FF2B5EF4-FFF2-40B4-BE49-F238E27FC236}">
                <a16:creationId xmlns:a16="http://schemas.microsoft.com/office/drawing/2014/main" id="{9D261B37-7916-48C9-8FAF-02D5F89691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26556" y="1620414"/>
          <a:ext cx="7200004" cy="3962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4286">
                  <a:extLst>
                    <a:ext uri="{9D8B030D-6E8A-4147-A177-3AD203B41FA5}">
                      <a16:colId xmlns:a16="http://schemas.microsoft.com/office/drawing/2014/main" val="251209891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95728042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098657173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8825856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40847333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01682942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0909530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275870935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494887104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371609507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538449170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363539997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1833511211"/>
                    </a:ext>
                  </a:extLst>
                </a:gridCol>
                <a:gridCol w="514286">
                  <a:extLst>
                    <a:ext uri="{9D8B030D-6E8A-4147-A177-3AD203B41FA5}">
                      <a16:colId xmlns:a16="http://schemas.microsoft.com/office/drawing/2014/main" val="2858237327"/>
                    </a:ext>
                  </a:extLst>
                </a:gridCol>
              </a:tblGrid>
              <a:tr h="39625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5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6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7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8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9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10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11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12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13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14</a:t>
                      </a:r>
                      <a:endParaRPr lang="es-E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21" marB="45721" anchor="ctr"/>
                </a:tc>
                <a:extLst>
                  <a:ext uri="{0D108BD9-81ED-4DB2-BD59-A6C34878D82A}">
                    <a16:rowId xmlns:a16="http://schemas.microsoft.com/office/drawing/2014/main" val="485326895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1258851-7235-413A-808F-AE3E0E2AC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722486"/>
              </p:ext>
            </p:extLst>
          </p:nvPr>
        </p:nvGraphicFramePr>
        <p:xfrm>
          <a:off x="1917901" y="2248747"/>
          <a:ext cx="2194462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4462">
                  <a:extLst>
                    <a:ext uri="{9D8B030D-6E8A-4147-A177-3AD203B41FA5}">
                      <a16:colId xmlns:a16="http://schemas.microsoft.com/office/drawing/2014/main" val="83802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Fix</a:t>
                      </a:r>
                      <a:r>
                        <a:rPr lang="es-ES" sz="1600" dirty="0"/>
                        <a:t> T&amp;C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9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Conference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day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66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s-ES" sz="1600" dirty="0" err="1"/>
                        <a:t>Documentation</a:t>
                      </a:r>
                      <a:endParaRPr lang="es-E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058419"/>
                  </a:ext>
                </a:extLst>
              </a:tr>
            </a:tbl>
          </a:graphicData>
        </a:graphic>
      </p:graphicFrame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B4880BD-1C2A-4BA8-8325-09E7E52D6878}"/>
              </a:ext>
            </a:extLst>
          </p:cNvPr>
          <p:cNvSpPr/>
          <p:nvPr/>
        </p:nvSpPr>
        <p:spPr>
          <a:xfrm>
            <a:off x="6004585" y="5507227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prstClr val="black"/>
                </a:solidFill>
              </a:rPr>
              <a:t>11</a:t>
            </a:r>
            <a:endParaRPr lang="es-ES" sz="2400" dirty="0"/>
          </a:p>
        </p:txBody>
      </p:sp>
      <p:pic>
        <p:nvPicPr>
          <p:cNvPr id="30" name="Gráfico 29" descr="Cronómetro">
            <a:extLst>
              <a:ext uri="{FF2B5EF4-FFF2-40B4-BE49-F238E27FC236}">
                <a16:creationId xmlns:a16="http://schemas.microsoft.com/office/drawing/2014/main" id="{51D98B85-ECA3-4902-A5C4-0335696E2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307" y="5505941"/>
            <a:ext cx="535398" cy="53539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E8E757A-31B5-4B78-A8EB-2C007D3E811F}"/>
              </a:ext>
            </a:extLst>
          </p:cNvPr>
          <p:cNvSpPr txBox="1"/>
          <p:nvPr/>
        </p:nvSpPr>
        <p:spPr>
          <a:xfrm>
            <a:off x="6652510" y="5459338"/>
            <a:ext cx="31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/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EF2AAA6-C62F-40AC-B9A3-AF86D21620A4}"/>
              </a:ext>
            </a:extLst>
          </p:cNvPr>
          <p:cNvSpPr/>
          <p:nvPr/>
        </p:nvSpPr>
        <p:spPr>
          <a:xfrm>
            <a:off x="6992645" y="5514804"/>
            <a:ext cx="622300" cy="5353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11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C90BCA8-569B-443A-BB62-6E8B79C11148}"/>
              </a:ext>
            </a:extLst>
          </p:cNvPr>
          <p:cNvGrpSpPr/>
          <p:nvPr/>
        </p:nvGrpSpPr>
        <p:grpSpPr>
          <a:xfrm>
            <a:off x="6004585" y="6158297"/>
            <a:ext cx="1610360" cy="334114"/>
            <a:chOff x="1625600" y="6273950"/>
            <a:chExt cx="1610360" cy="33411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E44B875-EF21-4C8D-807C-20F8C5793310}"/>
                </a:ext>
              </a:extLst>
            </p:cNvPr>
            <p:cNvSpPr/>
            <p:nvPr/>
          </p:nvSpPr>
          <p:spPr>
            <a:xfrm>
              <a:off x="1625600" y="6273950"/>
              <a:ext cx="1610360" cy="3341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EBF78D08-4980-407F-9857-6966A0B28490}"/>
                </a:ext>
              </a:extLst>
            </p:cNvPr>
            <p:cNvSpPr/>
            <p:nvPr/>
          </p:nvSpPr>
          <p:spPr>
            <a:xfrm>
              <a:off x="1661161" y="6313735"/>
              <a:ext cx="1512798" cy="26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Gráfico 35" descr="Señal de pulgar hacia arriba ">
            <a:extLst>
              <a:ext uri="{FF2B5EF4-FFF2-40B4-BE49-F238E27FC236}">
                <a16:creationId xmlns:a16="http://schemas.microsoft.com/office/drawing/2014/main" id="{2BE4C6E1-B1E7-485F-8696-65B0FDE10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6583" y="4535268"/>
            <a:ext cx="577898" cy="577898"/>
          </a:xfrm>
          <a:prstGeom prst="rect">
            <a:avLst/>
          </a:prstGeom>
        </p:spPr>
      </p:pic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5F2B45EA-EFC4-4BB6-AF99-0F97EE4906FC}"/>
              </a:ext>
            </a:extLst>
          </p:cNvPr>
          <p:cNvSpPr/>
          <p:nvPr/>
        </p:nvSpPr>
        <p:spPr>
          <a:xfrm>
            <a:off x="6341053" y="4566390"/>
            <a:ext cx="961390" cy="5139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3320932-32A6-4953-8000-9DFE7525B8A2}"/>
              </a:ext>
            </a:extLst>
          </p:cNvPr>
          <p:cNvGrpSpPr/>
          <p:nvPr/>
        </p:nvGrpSpPr>
        <p:grpSpPr>
          <a:xfrm>
            <a:off x="4112228" y="1972623"/>
            <a:ext cx="7811040" cy="1430248"/>
            <a:chOff x="4112228" y="1972623"/>
            <a:chExt cx="7811040" cy="1430248"/>
          </a:xfrm>
        </p:grpSpPr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D27DC442-84DD-463C-86E1-08DD7BB8E680}"/>
                </a:ext>
              </a:extLst>
            </p:cNvPr>
            <p:cNvGrpSpPr/>
            <p:nvPr/>
          </p:nvGrpSpPr>
          <p:grpSpPr>
            <a:xfrm>
              <a:off x="4112228" y="1972623"/>
              <a:ext cx="7811040" cy="1430248"/>
              <a:chOff x="4761466" y="2585338"/>
              <a:chExt cx="7164467" cy="986711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980E9A8-73D2-4A9C-AE63-18F6910EC08D}"/>
                  </a:ext>
                </a:extLst>
              </p:cNvPr>
              <p:cNvSpPr/>
              <p:nvPr/>
            </p:nvSpPr>
            <p:spPr>
              <a:xfrm>
                <a:off x="4761466" y="2600529"/>
                <a:ext cx="7164467" cy="956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993FCEA-8E48-4F10-AD22-6BAB0410BA7D}"/>
                  </a:ext>
                </a:extLst>
              </p:cNvPr>
              <p:cNvSpPr/>
              <p:nvPr/>
            </p:nvSpPr>
            <p:spPr>
              <a:xfrm>
                <a:off x="5803447" y="2615719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569A5BA-4680-414C-BBE6-D25D011D7E30}"/>
                  </a:ext>
                </a:extLst>
              </p:cNvPr>
              <p:cNvSpPr/>
              <p:nvPr/>
            </p:nvSpPr>
            <p:spPr>
              <a:xfrm>
                <a:off x="6748951" y="2585339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374C0A0-C230-4B97-A36F-5EA5ACB1EAA1}"/>
                  </a:ext>
                </a:extLst>
              </p:cNvPr>
              <p:cNvSpPr/>
              <p:nvPr/>
            </p:nvSpPr>
            <p:spPr>
              <a:xfrm>
                <a:off x="7694454" y="2615493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B1D048-8590-434E-9775-B1B727FFA675}"/>
                  </a:ext>
                </a:extLst>
              </p:cNvPr>
              <p:cNvSpPr/>
              <p:nvPr/>
            </p:nvSpPr>
            <p:spPr>
              <a:xfrm>
                <a:off x="8632358" y="2585338"/>
                <a:ext cx="446442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DFB448A-4DED-4176-97CE-36330CBF6DCE}"/>
                  </a:ext>
                </a:extLst>
              </p:cNvPr>
              <p:cNvSpPr/>
              <p:nvPr/>
            </p:nvSpPr>
            <p:spPr>
              <a:xfrm>
                <a:off x="9566302" y="2598387"/>
                <a:ext cx="485195" cy="954609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7C207BE9-A809-4589-9ECA-E7CA87974F9E}"/>
                  </a:ext>
                </a:extLst>
              </p:cNvPr>
              <p:cNvSpPr/>
              <p:nvPr/>
            </p:nvSpPr>
            <p:spPr>
              <a:xfrm>
                <a:off x="5267327" y="2807710"/>
                <a:ext cx="2427127" cy="205752"/>
              </a:xfrm>
              <a:prstGeom prst="roundRect">
                <a:avLst>
                  <a:gd name="adj" fmla="val 50000"/>
                </a:avLst>
              </a:prstGeom>
              <a:solidFill>
                <a:srgbClr val="D3D739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756CD582-96E1-463D-A366-561C5F2D419C}"/>
                  </a:ext>
                </a:extLst>
              </p:cNvPr>
              <p:cNvSpPr/>
              <p:nvPr/>
            </p:nvSpPr>
            <p:spPr>
              <a:xfrm>
                <a:off x="4764363" y="2596551"/>
                <a:ext cx="506477" cy="956330"/>
              </a:xfrm>
              <a:prstGeom prst="rect">
                <a:avLst/>
              </a:prstGeom>
              <a:solidFill>
                <a:srgbClr val="C5BAB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s-ES" dirty="0"/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A289C9F1-1372-4627-821C-0AE9D23AEC36}"/>
                  </a:ext>
                </a:extLst>
              </p:cNvPr>
              <p:cNvSpPr/>
              <p:nvPr/>
            </p:nvSpPr>
            <p:spPr>
              <a:xfrm>
                <a:off x="5273612" y="3022321"/>
                <a:ext cx="6621566" cy="205752"/>
              </a:xfrm>
              <a:prstGeom prst="roundRect">
                <a:avLst>
                  <a:gd name="adj" fmla="val 50000"/>
                </a:avLst>
              </a:prstGeom>
              <a:solidFill>
                <a:srgbClr val="D3D739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FF10FB6-69E7-4871-A3C6-DE05A2BCE04E}"/>
                </a:ext>
              </a:extLst>
            </p:cNvPr>
            <p:cNvSpPr/>
            <p:nvPr/>
          </p:nvSpPr>
          <p:spPr>
            <a:xfrm>
              <a:off x="10385835" y="2008151"/>
              <a:ext cx="528982" cy="138371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31AE92C-163D-4E55-946E-9529E683AEDB}"/>
                </a:ext>
              </a:extLst>
            </p:cNvPr>
            <p:cNvSpPr/>
            <p:nvPr/>
          </p:nvSpPr>
          <p:spPr>
            <a:xfrm>
              <a:off x="11430000" y="2018996"/>
              <a:ext cx="459744" cy="1383715"/>
            </a:xfrm>
            <a:prstGeom prst="rect">
              <a:avLst/>
            </a:prstGeom>
            <a:solidFill>
              <a:srgbClr val="C5BAB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ES" dirty="0"/>
            </a:p>
          </p:txBody>
        </p:sp>
      </p:grpSp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96807026-1DBC-4286-BFD9-E4A8E1848D12}"/>
              </a:ext>
            </a:extLst>
          </p:cNvPr>
          <p:cNvSpPr txBox="1">
            <a:spLocks/>
          </p:cNvSpPr>
          <p:nvPr/>
        </p:nvSpPr>
        <p:spPr>
          <a:xfrm>
            <a:off x="3815699" y="3905825"/>
            <a:ext cx="5799478" cy="164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200" b="1" dirty="0">
                <a:solidFill>
                  <a:srgbClr val="000000"/>
                </a:solidFill>
              </a:rPr>
              <a:t>Jorge Manuel Molina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416D7E9-11B0-4E10-878C-5E60BB2CF4A3}"/>
              </a:ext>
            </a:extLst>
          </p:cNvPr>
          <p:cNvSpPr/>
          <p:nvPr/>
        </p:nvSpPr>
        <p:spPr>
          <a:xfrm>
            <a:off x="4120563" y="2282065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Marca de verificación">
            <a:extLst>
              <a:ext uri="{FF2B5EF4-FFF2-40B4-BE49-F238E27FC236}">
                <a16:creationId xmlns:a16="http://schemas.microsoft.com/office/drawing/2014/main" id="{BD56709C-AC92-42BC-B845-21D2A9377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9364" y="2291686"/>
            <a:ext cx="223954" cy="293518"/>
          </a:xfrm>
          <a:prstGeom prst="rect">
            <a:avLst/>
          </a:prstGeom>
        </p:spPr>
      </p:pic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DB0BE395-587F-4538-946B-794A4F37ACCA}"/>
              </a:ext>
            </a:extLst>
          </p:cNvPr>
          <p:cNvSpPr/>
          <p:nvPr/>
        </p:nvSpPr>
        <p:spPr>
          <a:xfrm>
            <a:off x="4682118" y="2959672"/>
            <a:ext cx="7207611" cy="298240"/>
          </a:xfrm>
          <a:prstGeom prst="roundRect">
            <a:avLst>
              <a:gd name="adj" fmla="val 50000"/>
            </a:avLst>
          </a:prstGeom>
          <a:solidFill>
            <a:srgbClr val="D3D739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79997A59-231B-4F87-B53F-0B559400A531}"/>
              </a:ext>
            </a:extLst>
          </p:cNvPr>
          <p:cNvCxnSpPr>
            <a:cxnSpLocks/>
          </p:cNvCxnSpPr>
          <p:nvPr/>
        </p:nvCxnSpPr>
        <p:spPr>
          <a:xfrm>
            <a:off x="11889729" y="2016335"/>
            <a:ext cx="0" cy="1342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57665005-F56F-4939-A46E-9409F48080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51" t="9354" r="4651" b="-52"/>
          <a:stretch/>
        </p:blipFill>
        <p:spPr>
          <a:xfrm flipH="1">
            <a:off x="1868417" y="3933664"/>
            <a:ext cx="1929501" cy="2572666"/>
          </a:xfrm>
          <a:prstGeom prst="rect">
            <a:avLst/>
          </a:prstGeom>
        </p:spPr>
      </p:pic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F5745E20-AAC1-4161-ADBF-B68D9834975B}"/>
              </a:ext>
            </a:extLst>
          </p:cNvPr>
          <p:cNvSpPr/>
          <p:nvPr/>
        </p:nvSpPr>
        <p:spPr>
          <a:xfrm>
            <a:off x="4105880" y="2590971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58655197-3C3A-44F3-9DB9-38E45FF85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4681" y="2600592"/>
            <a:ext cx="223954" cy="293518"/>
          </a:xfrm>
          <a:prstGeom prst="rect">
            <a:avLst/>
          </a:prstGeom>
        </p:spPr>
      </p:pic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E5BC070F-DFB8-4F23-A4C6-8E6E26E605E1}"/>
              </a:ext>
            </a:extLst>
          </p:cNvPr>
          <p:cNvSpPr/>
          <p:nvPr/>
        </p:nvSpPr>
        <p:spPr>
          <a:xfrm>
            <a:off x="4109132" y="2941399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2" name="Gráfico 51" descr="Marca de verificación">
            <a:extLst>
              <a:ext uri="{FF2B5EF4-FFF2-40B4-BE49-F238E27FC236}">
                <a16:creationId xmlns:a16="http://schemas.microsoft.com/office/drawing/2014/main" id="{C212591B-299F-45E5-8B04-F4C28C95F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7933" y="2951020"/>
            <a:ext cx="223954" cy="2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1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48F13BE-2364-4288-9379-22A0FB5EED68}"/>
              </a:ext>
            </a:extLst>
          </p:cNvPr>
          <p:cNvSpPr/>
          <p:nvPr/>
        </p:nvSpPr>
        <p:spPr>
          <a:xfrm>
            <a:off x="670616" y="5162637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8BCD80CE-C16A-4C93-858A-5087C29B2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áfico 14" descr="Fin">
            <a:extLst>
              <a:ext uri="{FF2B5EF4-FFF2-40B4-BE49-F238E27FC236}">
                <a16:creationId xmlns:a16="http://schemas.microsoft.com/office/drawing/2014/main" id="{B8201903-B36E-409A-84A0-66AE5EFCF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7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Piloting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508" y="6378354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37</a:t>
            </a:fld>
            <a:endParaRPr lang="es-ES" dirty="0"/>
          </a:p>
        </p:txBody>
      </p:sp>
      <p:graphicFrame>
        <p:nvGraphicFramePr>
          <p:cNvPr id="36" name="Marcador de contenido 2">
            <a:extLst>
              <a:ext uri="{FF2B5EF4-FFF2-40B4-BE49-F238E27FC236}">
                <a16:creationId xmlns:a16="http://schemas.microsoft.com/office/drawing/2014/main" id="{E44BB523-F065-4871-8D4F-6FEA34BAB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592667"/>
              </p:ext>
            </p:extLst>
          </p:nvPr>
        </p:nvGraphicFramePr>
        <p:xfrm>
          <a:off x="1251678" y="163195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7" name="Gráfico 36" descr="Edificio">
            <a:extLst>
              <a:ext uri="{FF2B5EF4-FFF2-40B4-BE49-F238E27FC236}">
                <a16:creationId xmlns:a16="http://schemas.microsoft.com/office/drawing/2014/main" id="{39CDE5EE-E66C-4E04-98DD-319CEA205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4065" y="1794859"/>
            <a:ext cx="914400" cy="914400"/>
          </a:xfrm>
          <a:prstGeom prst="rect">
            <a:avLst/>
          </a:prstGeom>
        </p:spPr>
      </p:pic>
      <p:pic>
        <p:nvPicPr>
          <p:cNvPr id="38" name="Gráfico 37" descr="Usuario">
            <a:extLst>
              <a:ext uri="{FF2B5EF4-FFF2-40B4-BE49-F238E27FC236}">
                <a16:creationId xmlns:a16="http://schemas.microsoft.com/office/drawing/2014/main" id="{118FFC0B-D152-4677-BCA0-4EFCBA5A5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344" y="1860550"/>
            <a:ext cx="914400" cy="914400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F1572C4A-8798-4243-BCAF-1BDE387EC8F3}"/>
              </a:ext>
            </a:extLst>
          </p:cNvPr>
          <p:cNvSpPr/>
          <p:nvPr/>
        </p:nvSpPr>
        <p:spPr>
          <a:xfrm>
            <a:off x="1251678" y="5226050"/>
            <a:ext cx="10178322" cy="114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b="1"/>
            </a:pPr>
            <a:r>
              <a:rPr lang="es-ES" sz="2000" dirty="0"/>
              <a:t>… </a:t>
            </a:r>
            <a:r>
              <a:rPr lang="es-ES" sz="2000" dirty="0" err="1"/>
              <a:t>Experience</a:t>
            </a:r>
            <a:r>
              <a:rPr lang="es-ES" sz="2000" dirty="0"/>
              <a:t> design </a:t>
            </a:r>
            <a:r>
              <a:rPr lang="es-ES" sz="2000" dirty="0" err="1"/>
              <a:t>testers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Anyone</a:t>
            </a:r>
            <a:r>
              <a:rPr lang="es-ES" sz="2000" dirty="0"/>
              <a:t> can </a:t>
            </a:r>
            <a:r>
              <a:rPr lang="es-ES" sz="2000" dirty="0" err="1"/>
              <a:t>join</a:t>
            </a:r>
            <a:r>
              <a:rPr lang="es-ES" sz="2000" dirty="0"/>
              <a:t>!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Around 50 members to be polled at street level</a:t>
            </a:r>
          </a:p>
        </p:txBody>
      </p:sp>
    </p:spTree>
    <p:extLst>
      <p:ext uri="{BB962C8B-B14F-4D97-AF65-F5344CB8AC3E}">
        <p14:creationId xmlns:p14="http://schemas.microsoft.com/office/powerpoint/2010/main" val="887225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838C2-5B96-4522-908B-FBB6665C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/>
              <a:t>Piloting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DFF54D-60BF-4CA0-96E7-4B172868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38</a:t>
            </a:fld>
            <a:endParaRPr lang="es-ES" sz="1800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5AA13A4A-7D47-4755-AF80-48BDFED4E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563460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69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0EC62CE1-5080-4CF8-91BB-8CD3FE2DA198}"/>
              </a:ext>
            </a:extLst>
          </p:cNvPr>
          <p:cNvSpPr/>
          <p:nvPr/>
        </p:nvSpPr>
        <p:spPr>
          <a:xfrm>
            <a:off x="670616" y="151661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A9B255AE-0734-46CE-94D5-E8E81A1E67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0C4C44E9-6FC6-44DE-8F3F-5C5A78FA6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Piloting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39</a:t>
            </a:fld>
            <a:endParaRPr lang="es-ES" dirty="0"/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D95816B3-CBDF-491B-9EFE-BD898CDB4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83317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2AEA1DF-58D1-4919-B8FF-3234E6F63EE1}"/>
              </a:ext>
            </a:extLst>
          </p:cNvPr>
          <p:cNvSpPr/>
          <p:nvPr/>
        </p:nvSpPr>
        <p:spPr>
          <a:xfrm>
            <a:off x="1051962" y="3229544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6C9601E1-7B9F-426B-B496-7375CAE19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763" y="3239165"/>
            <a:ext cx="223954" cy="293518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5AE0B7D-F4FC-4DED-9D6A-9E433DC37DAF}"/>
              </a:ext>
            </a:extLst>
          </p:cNvPr>
          <p:cNvSpPr/>
          <p:nvPr/>
        </p:nvSpPr>
        <p:spPr>
          <a:xfrm>
            <a:off x="6444708" y="3239165"/>
            <a:ext cx="564750" cy="2982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áfico 12" descr="Reloj de pared">
            <a:extLst>
              <a:ext uri="{FF2B5EF4-FFF2-40B4-BE49-F238E27FC236}">
                <a16:creationId xmlns:a16="http://schemas.microsoft.com/office/drawing/2014/main" id="{3D5BD83E-EB9E-48C0-97C6-52F0A8A15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7907" y="3254238"/>
            <a:ext cx="285994" cy="28599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7E407FA-E39B-47DA-B847-ADFE4CDB894B}"/>
              </a:ext>
            </a:extLst>
          </p:cNvPr>
          <p:cNvSpPr/>
          <p:nvPr/>
        </p:nvSpPr>
        <p:spPr>
          <a:xfrm>
            <a:off x="1051962" y="402155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4380C259-AD95-4AF1-93E9-8922B1A50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763" y="4031178"/>
            <a:ext cx="223954" cy="293518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AF649D0-8A66-43BE-B7BD-256DAC423F70}"/>
              </a:ext>
            </a:extLst>
          </p:cNvPr>
          <p:cNvSpPr/>
          <p:nvPr/>
        </p:nvSpPr>
        <p:spPr>
          <a:xfrm>
            <a:off x="1051962" y="4794328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966E9A67-84DB-4807-B622-6748F85E1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763" y="4803949"/>
            <a:ext cx="223954" cy="29351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AE56793-4214-45ED-BE33-9B117D6D684A}"/>
              </a:ext>
            </a:extLst>
          </p:cNvPr>
          <p:cNvSpPr/>
          <p:nvPr/>
        </p:nvSpPr>
        <p:spPr>
          <a:xfrm>
            <a:off x="1051962" y="5210417"/>
            <a:ext cx="563828" cy="293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5B03A937-A585-4A11-8642-57703AB8D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763" y="5220038"/>
            <a:ext cx="223954" cy="29351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C1B32A0-A6E3-4FEC-9813-0988710E1643}"/>
              </a:ext>
            </a:extLst>
          </p:cNvPr>
          <p:cNvSpPr/>
          <p:nvPr/>
        </p:nvSpPr>
        <p:spPr>
          <a:xfrm>
            <a:off x="6444708" y="4016105"/>
            <a:ext cx="564750" cy="2982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Gráfico 24" descr="Reloj de pared">
            <a:extLst>
              <a:ext uri="{FF2B5EF4-FFF2-40B4-BE49-F238E27FC236}">
                <a16:creationId xmlns:a16="http://schemas.microsoft.com/office/drawing/2014/main" id="{F417FC76-4254-463D-8143-0584D4C7A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7907" y="4031178"/>
            <a:ext cx="285994" cy="285994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AD02FC4-FE24-4F19-B5E6-44E3BB3C26AF}"/>
              </a:ext>
            </a:extLst>
          </p:cNvPr>
          <p:cNvSpPr/>
          <p:nvPr/>
        </p:nvSpPr>
        <p:spPr>
          <a:xfrm>
            <a:off x="6444708" y="4411601"/>
            <a:ext cx="564750" cy="2982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Gráfico 26" descr="Reloj de pared">
            <a:extLst>
              <a:ext uri="{FF2B5EF4-FFF2-40B4-BE49-F238E27FC236}">
                <a16:creationId xmlns:a16="http://schemas.microsoft.com/office/drawing/2014/main" id="{CE311F04-1614-404E-A335-BA7633D35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7907" y="4426674"/>
            <a:ext cx="285994" cy="285994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C0658AF2-04A1-4C6E-926B-85B847DD963E}"/>
              </a:ext>
            </a:extLst>
          </p:cNvPr>
          <p:cNvSpPr/>
          <p:nvPr/>
        </p:nvSpPr>
        <p:spPr>
          <a:xfrm>
            <a:off x="6444708" y="4873676"/>
            <a:ext cx="564750" cy="2982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Gráfico 28" descr="Reloj de pared">
            <a:extLst>
              <a:ext uri="{FF2B5EF4-FFF2-40B4-BE49-F238E27FC236}">
                <a16:creationId xmlns:a16="http://schemas.microsoft.com/office/drawing/2014/main" id="{492F3141-6DC3-4AEF-81A6-2E1D59640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7907" y="4888749"/>
            <a:ext cx="285994" cy="2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4AE20F31-5BEC-49C9-9402-7B2F586E5F3F}"/>
              </a:ext>
            </a:extLst>
          </p:cNvPr>
          <p:cNvSpPr/>
          <p:nvPr/>
        </p:nvSpPr>
        <p:spPr>
          <a:xfrm>
            <a:off x="670616" y="566424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C830879E-C765-4DBE-822F-D82764076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925966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Fin">
            <a:extLst>
              <a:ext uri="{FF2B5EF4-FFF2-40B4-BE49-F238E27FC236}">
                <a16:creationId xmlns:a16="http://schemas.microsoft.com/office/drawing/2014/main" id="{3C910A7C-2E5D-4A59-A3D6-727C44DA89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9113" y="5825490"/>
            <a:ext cx="294655" cy="2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52EBD-C9A9-4C45-B530-F2970FBC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/>
              <a:t>Next steps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AB04A1-929F-48FC-9C82-BFE7F1C0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41</a:t>
            </a:fld>
            <a:endParaRPr lang="es-ES" sz="180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7124CAF3-70DB-4617-A615-930247F65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69575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633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you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time!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42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4F7091-16AC-4505-B613-D5281776B03A}"/>
              </a:ext>
            </a:extLst>
          </p:cNvPr>
          <p:cNvSpPr/>
          <p:nvPr/>
        </p:nvSpPr>
        <p:spPr>
          <a:xfrm>
            <a:off x="6968358" y="1959528"/>
            <a:ext cx="4908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dk1"/>
                </a:solidFill>
              </a:rPr>
              <a:t>If I have seen further it is by standing on the shoulders of Giants</a:t>
            </a:r>
          </a:p>
          <a:p>
            <a:r>
              <a:rPr lang="en-US" sz="3600" i="1" dirty="0">
                <a:solidFill>
                  <a:schemeClr val="dk1"/>
                </a:solidFill>
              </a:rPr>
              <a:t>- Isaac Newton</a:t>
            </a:r>
            <a:endParaRPr lang="es-ES" sz="3600" i="1" dirty="0">
              <a:solidFill>
                <a:schemeClr val="dk1"/>
              </a:solidFill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36C503F-D7EB-40B9-8502-1E580991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59204"/>
            <a:ext cx="5526336" cy="3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49811-FFED-4F74-B91A-CA76942533A7}"/>
              </a:ext>
            </a:extLst>
          </p:cNvPr>
          <p:cNvSpPr/>
          <p:nvPr/>
        </p:nvSpPr>
        <p:spPr>
          <a:xfrm>
            <a:off x="1251678" y="4668174"/>
            <a:ext cx="490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dk1"/>
                </a:solidFill>
              </a:rPr>
              <a:t>Summer in Mara (</a:t>
            </a:r>
            <a:r>
              <a:rPr lang="en-US" i="1" dirty="0" err="1">
                <a:solidFill>
                  <a:schemeClr val="dk1"/>
                </a:solidFill>
              </a:rPr>
              <a:t>Chibig</a:t>
            </a:r>
            <a:r>
              <a:rPr lang="en-US" i="1" dirty="0">
                <a:solidFill>
                  <a:schemeClr val="dk1"/>
                </a:solidFill>
              </a:rPr>
              <a:t>, Valencia, 2019)</a:t>
            </a:r>
            <a:endParaRPr lang="es-ES" sz="3600" i="1" dirty="0">
              <a:solidFill>
                <a:schemeClr val="dk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E3E922-DED0-4381-A1A0-1C29C41878F5}"/>
              </a:ext>
            </a:extLst>
          </p:cNvPr>
          <p:cNvSpPr/>
          <p:nvPr/>
        </p:nvSpPr>
        <p:spPr>
          <a:xfrm>
            <a:off x="1251678" y="5671414"/>
            <a:ext cx="951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</a:rPr>
              <a:t>Any questions?</a:t>
            </a:r>
            <a:endParaRPr lang="es-E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93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 dirty="0" err="1"/>
              <a:t>What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err="1"/>
              <a:t>Aim</a:t>
            </a:r>
            <a:r>
              <a:rPr lang="es-ES" sz="4000" dirty="0"/>
              <a:t> Games?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956DBD-3272-44C2-9716-88CA22D1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08784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855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err="1"/>
              <a:t>How</a:t>
            </a:r>
            <a:r>
              <a:rPr lang="es-ES"/>
              <a:t> are </a:t>
            </a:r>
            <a:r>
              <a:rPr lang="es-ES" err="1"/>
              <a:t>we</a:t>
            </a:r>
            <a:r>
              <a:rPr lang="es-ES"/>
              <a:t> </a:t>
            </a:r>
            <a:r>
              <a:rPr lang="es-ES" err="1"/>
              <a:t>making</a:t>
            </a:r>
            <a:r>
              <a:rPr lang="es-ES"/>
              <a:t> </a:t>
            </a:r>
            <a:r>
              <a:rPr lang="es-ES" err="1"/>
              <a:t>money</a:t>
            </a:r>
            <a:r>
              <a:rPr lang="es-ES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2000" smtClean="0"/>
              <a:pPr>
                <a:spcAft>
                  <a:spcPts val="600"/>
                </a:spcAft>
              </a:pPr>
              <a:t>5</a:t>
            </a:fld>
            <a:endParaRPr lang="es-ES" sz="200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09E40A8-26BF-4396-BFB3-8764A32B3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72010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3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7A9773D-1A27-44EE-B073-C41B018381D1}"/>
              </a:ext>
            </a:extLst>
          </p:cNvPr>
          <p:cNvSpPr txBox="1">
            <a:spLocks/>
          </p:cNvSpPr>
          <p:nvPr/>
        </p:nvSpPr>
        <p:spPr>
          <a:xfrm>
            <a:off x="1122444" y="311163"/>
            <a:ext cx="10274497" cy="1734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spc="800" dirty="0"/>
              <a:t>Competitor analysis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3F604-4DE4-46C8-A8DF-DBF3C153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n-US" sz="1900" smtClean="0">
                <a:solidFill>
                  <a:schemeClr val="accent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FBE066-0A87-4F64-BF15-2D8EFD33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69595"/>
              </p:ext>
            </p:extLst>
          </p:nvPr>
        </p:nvGraphicFramePr>
        <p:xfrm>
          <a:off x="991830" y="1185285"/>
          <a:ext cx="10776078" cy="5216012"/>
        </p:xfrm>
        <a:graphic>
          <a:graphicData uri="http://schemas.openxmlformats.org/drawingml/2006/table">
            <a:tbl>
              <a:tblPr firstRow="1" bandRow="1"/>
              <a:tblGrid>
                <a:gridCol w="1258364">
                  <a:extLst>
                    <a:ext uri="{9D8B030D-6E8A-4147-A177-3AD203B41FA5}">
                      <a16:colId xmlns:a16="http://schemas.microsoft.com/office/drawing/2014/main" val="3796358532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2716873428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1474740027"/>
                    </a:ext>
                  </a:extLst>
                </a:gridCol>
                <a:gridCol w="867541">
                  <a:extLst>
                    <a:ext uri="{9D8B030D-6E8A-4147-A177-3AD203B41FA5}">
                      <a16:colId xmlns:a16="http://schemas.microsoft.com/office/drawing/2014/main" val="1951279961"/>
                    </a:ext>
                  </a:extLst>
                </a:gridCol>
                <a:gridCol w="818687">
                  <a:extLst>
                    <a:ext uri="{9D8B030D-6E8A-4147-A177-3AD203B41FA5}">
                      <a16:colId xmlns:a16="http://schemas.microsoft.com/office/drawing/2014/main" val="1404038580"/>
                    </a:ext>
                  </a:extLst>
                </a:gridCol>
                <a:gridCol w="627525">
                  <a:extLst>
                    <a:ext uri="{9D8B030D-6E8A-4147-A177-3AD203B41FA5}">
                      <a16:colId xmlns:a16="http://schemas.microsoft.com/office/drawing/2014/main" val="1061833948"/>
                    </a:ext>
                  </a:extLst>
                </a:gridCol>
                <a:gridCol w="1458022">
                  <a:extLst>
                    <a:ext uri="{9D8B030D-6E8A-4147-A177-3AD203B41FA5}">
                      <a16:colId xmlns:a16="http://schemas.microsoft.com/office/drawing/2014/main" val="99217747"/>
                    </a:ext>
                  </a:extLst>
                </a:gridCol>
                <a:gridCol w="1020471">
                  <a:extLst>
                    <a:ext uri="{9D8B030D-6E8A-4147-A177-3AD203B41FA5}">
                      <a16:colId xmlns:a16="http://schemas.microsoft.com/office/drawing/2014/main" val="2813257557"/>
                    </a:ext>
                  </a:extLst>
                </a:gridCol>
                <a:gridCol w="1379435">
                  <a:extLst>
                    <a:ext uri="{9D8B030D-6E8A-4147-A177-3AD203B41FA5}">
                      <a16:colId xmlns:a16="http://schemas.microsoft.com/office/drawing/2014/main" val="2571470073"/>
                    </a:ext>
                  </a:extLst>
                </a:gridCol>
                <a:gridCol w="1487759">
                  <a:extLst>
                    <a:ext uri="{9D8B030D-6E8A-4147-A177-3AD203B41FA5}">
                      <a16:colId xmlns:a16="http://schemas.microsoft.com/office/drawing/2014/main" val="4128410158"/>
                    </a:ext>
                  </a:extLst>
                </a:gridCol>
              </a:tblGrid>
              <a:tr h="548478">
                <a:tc>
                  <a:txBody>
                    <a:bodyPr/>
                    <a:lstStyle/>
                    <a:p>
                      <a:pPr algn="ctr" rtl="0" fontAlgn="b"/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AIM Games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Linkedin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Infojobs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Stratos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Icaro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Primerempleo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Jobrapido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Trabajos.com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Ibereoempleos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73920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Forum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1249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Verify</a:t>
                      </a:r>
                      <a:r>
                        <a:rPr lang="es-ES" sz="1600" b="1" dirty="0">
                          <a:effectLst/>
                        </a:rPr>
                        <a:t> CV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1607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Share </a:t>
                      </a:r>
                      <a:r>
                        <a:rPr lang="es-ES" sz="1600" b="1" dirty="0" err="1">
                          <a:effectLst/>
                        </a:rPr>
                        <a:t>Resources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5233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Direct </a:t>
                      </a:r>
                      <a:r>
                        <a:rPr lang="es-ES" sz="1600" b="1" dirty="0" err="1">
                          <a:effectLst/>
                        </a:rPr>
                        <a:t>Messaging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99639"/>
                  </a:ext>
                </a:extLst>
              </a:tr>
              <a:tr h="3127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Courses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661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Company </a:t>
                      </a:r>
                      <a:r>
                        <a:rPr lang="es-ES" sz="1600" b="1" dirty="0" err="1">
                          <a:effectLst/>
                        </a:rPr>
                        <a:t>profiles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19589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Sector </a:t>
                      </a:r>
                      <a:r>
                        <a:rPr lang="es-ES" sz="1600" b="1" dirty="0" err="1">
                          <a:effectLst/>
                        </a:rPr>
                        <a:t>specific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16466"/>
                  </a:ext>
                </a:extLst>
              </a:tr>
              <a:tr h="548478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Organises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events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71469"/>
                  </a:ext>
                </a:extLst>
              </a:tr>
              <a:tr h="72549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Can </a:t>
                      </a:r>
                      <a:r>
                        <a:rPr lang="es-ES" sz="1600" b="1" dirty="0" err="1">
                          <a:effectLst/>
                        </a:rPr>
                        <a:t>challenge</a:t>
                      </a:r>
                      <a:r>
                        <a:rPr lang="es-ES" sz="1600" b="1" dirty="0">
                          <a:effectLst/>
                        </a:rPr>
                        <a:t> </a:t>
                      </a:r>
                      <a:r>
                        <a:rPr lang="es-ES" sz="1600" b="1" dirty="0" err="1">
                          <a:effectLst/>
                        </a:rPr>
                        <a:t>applicants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26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A5AE93-7A13-4372-9C65-9F49528A3467}" type="slidenum">
              <a:rPr kumimoji="0" lang="es-E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992734"/>
              </p:ext>
            </p:extLst>
          </p:nvPr>
        </p:nvGraphicFramePr>
        <p:xfrm>
          <a:off x="1251678" y="2464895"/>
          <a:ext cx="10179050" cy="266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03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0A8C9-77B7-4B91-8DA4-96AB6BDA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s-ES" dirty="0" err="1"/>
              <a:t>Version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9EEBA5-A5C1-46BB-A3F3-888177F88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806" y="2286001"/>
            <a:ext cx="2960017" cy="296001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84A29-A1DD-4E10-8573-F3C60171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804" y="2286001"/>
            <a:ext cx="6054195" cy="3593591"/>
          </a:xfrm>
        </p:spPr>
        <p:txBody>
          <a:bodyPr>
            <a:normAutofit/>
          </a:bodyPr>
          <a:lstStyle/>
          <a:p>
            <a:r>
              <a:rPr lang="es-ES" sz="2800" dirty="0"/>
              <a:t>www.aim-games-&lt;iteration no&gt;.herokuapp.com</a:t>
            </a:r>
          </a:p>
          <a:p>
            <a:r>
              <a:rPr lang="es-ES" sz="2800" dirty="0"/>
              <a:t>www.aim-games-landing-page.herokuapp.com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F13ABF-5747-4B67-9081-D147BD0E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8</a:t>
            </a:fld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5911889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1372</Words>
  <Application>Microsoft Office PowerPoint</Application>
  <PresentationFormat>Panorámica</PresentationFormat>
  <Paragraphs>678</Paragraphs>
  <Slides>43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Gill Sans MT</vt:lpstr>
      <vt:lpstr>Impact</vt:lpstr>
      <vt:lpstr>Times New Roman</vt:lpstr>
      <vt:lpstr>Wingdings 2</vt:lpstr>
      <vt:lpstr>HDOfficeLightV0</vt:lpstr>
      <vt:lpstr>Distintivo</vt:lpstr>
      <vt:lpstr>Aim Games Platform</vt:lpstr>
      <vt:lpstr>A great way to get resources!</vt:lpstr>
      <vt:lpstr>Contents</vt:lpstr>
      <vt:lpstr>Contents</vt:lpstr>
      <vt:lpstr>What is Aim Games?</vt:lpstr>
      <vt:lpstr>How are we making money?</vt:lpstr>
      <vt:lpstr>Presentación de PowerPoint</vt:lpstr>
      <vt:lpstr>Differentiation</vt:lpstr>
      <vt:lpstr>Version model</vt:lpstr>
      <vt:lpstr>GDPR</vt:lpstr>
      <vt:lpstr>Contents</vt:lpstr>
      <vt:lpstr>Contents</vt:lpstr>
      <vt:lpstr>Where we are</vt:lpstr>
      <vt:lpstr>Where we are</vt:lpstr>
      <vt:lpstr>Where we are</vt:lpstr>
      <vt:lpstr>Where we are</vt:lpstr>
      <vt:lpstr>Contents</vt:lpstr>
      <vt:lpstr>Productivity plan</vt:lpstr>
      <vt:lpstr>Punishment strategy</vt:lpstr>
      <vt:lpstr>Contents</vt:lpstr>
      <vt:lpstr>Issues faced</vt:lpstr>
      <vt:lpstr>Issues faced</vt:lpstr>
      <vt:lpstr>Issues faced</vt:lpstr>
      <vt:lpstr>Contents</vt:lpstr>
      <vt:lpstr>Automated testing</vt:lpstr>
      <vt:lpstr>Quality assurance</vt:lpstr>
      <vt:lpstr>Contents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Development plan</vt:lpstr>
      <vt:lpstr>Contents</vt:lpstr>
      <vt:lpstr>Piloting plan</vt:lpstr>
      <vt:lpstr>Piloting plan</vt:lpstr>
      <vt:lpstr>Piloting plan</vt:lpstr>
      <vt:lpstr>Contents</vt:lpstr>
      <vt:lpstr>Next steps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Games Platform</dc:title>
  <dc:creator>Mario Bizcocho González</dc:creator>
  <cp:lastModifiedBy>Mario Bizcocho González</cp:lastModifiedBy>
  <cp:revision>1</cp:revision>
  <dcterms:created xsi:type="dcterms:W3CDTF">2019-05-03T16:40:23Z</dcterms:created>
  <dcterms:modified xsi:type="dcterms:W3CDTF">2019-05-03T19:37:48Z</dcterms:modified>
</cp:coreProperties>
</file>